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7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7" r:id="rId7"/>
    <p:sldId id="270" r:id="rId8"/>
    <p:sldId id="264" r:id="rId9"/>
    <p:sldId id="266" r:id="rId10"/>
    <p:sldId id="265" r:id="rId11"/>
    <p:sldId id="271" r:id="rId12"/>
    <p:sldId id="263" r:id="rId13"/>
    <p:sldId id="260" r:id="rId14"/>
    <p:sldId id="26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9"/>
    <p:restoredTop sz="94681"/>
  </p:normalViewPr>
  <p:slideViewPr>
    <p:cSldViewPr snapToGrid="0" snapToObjects="1">
      <p:cViewPr varScale="1">
        <p:scale>
          <a:sx n="56" d="100"/>
          <a:sy n="56" d="100"/>
        </p:scale>
        <p:origin x="-90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F54E3-C345-4D4B-B527-E20E737BB21F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5BCE7-F3D7-A44F-B87E-A7FCE59F5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79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77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59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7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6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823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0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0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25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2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92FD28-22B0-0C4C-97D5-EEDD4A7CD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356337"/>
            <a:ext cx="8686800" cy="1772793"/>
          </a:xfrm>
          <a:noFill/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pPr algn="ctr"/>
            <a:r>
              <a:rPr lang="en-US" sz="3400" b="1" kern="1200" cap="all" spc="2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Medellin Como </a:t>
            </a:r>
            <a:r>
              <a:rPr lang="en-US" sz="3400" b="1" cap="all" spc="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en-US" sz="3400" b="1" cap="all" spc="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kern="1200" cap="all" spc="2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400" b="1" kern="1200" cap="all" spc="200" baseline="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apropiación</a:t>
            </a:r>
            <a:r>
              <a:rPr lang="en-US" sz="3400" b="1" kern="1200" cap="all" spc="2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kern="1200" cap="all" spc="200" baseline="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traves</a:t>
            </a:r>
            <a:r>
              <a:rPr lang="en-US" sz="3400" b="1" kern="1200" cap="all" spc="2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400" b="1" kern="1200" cap="all" spc="200" baseline="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</a:t>
            </a:r>
            <a:r>
              <a:rPr lang="en-US" sz="3400" b="1" kern="1200" cap="all" spc="2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kern="1200" cap="all" spc="200" baseline="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callejero</a:t>
            </a:r>
            <a:r>
              <a:rPr lang="en-US" sz="3400" b="1" kern="1200" cap="all" spc="2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593CF25-B4F5-9841-AE8D-13FD280701D4}"/>
              </a:ext>
            </a:extLst>
          </p:cNvPr>
          <p:cNvSpPr/>
          <p:nvPr/>
        </p:nvSpPr>
        <p:spPr>
          <a:xfrm>
            <a:off x="232833" y="5130800"/>
            <a:ext cx="1651000" cy="1727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6934199" y="56712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Alejandra Franco</a:t>
            </a:r>
          </a:p>
          <a:p>
            <a:r>
              <a:rPr lang="es-CO" dirty="0" smtClean="0"/>
              <a:t>Santiago Pérez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47942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742241E-D575-3846-BEDA-1F9BED01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49" b="1"/>
          <a:stretch/>
        </p:blipFill>
        <p:spPr>
          <a:xfrm>
            <a:off x="756584" y="383490"/>
            <a:ext cx="9319282" cy="54077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577F3C3-DDC9-E849-84BD-D229CDE19FDC}"/>
              </a:ext>
            </a:extLst>
          </p:cNvPr>
          <p:cNvSpPr txBox="1"/>
          <p:nvPr/>
        </p:nvSpPr>
        <p:spPr>
          <a:xfrm>
            <a:off x="1828800" y="6451600"/>
            <a:ext cx="6652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Foto tomada de: https://www.instagram.com/p/BnkeRSilYt8/?taken-by=samuraisveloces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8494E9C-7902-054E-8FBD-9698A198FED8}"/>
              </a:ext>
            </a:extLst>
          </p:cNvPr>
          <p:cNvSpPr/>
          <p:nvPr/>
        </p:nvSpPr>
        <p:spPr>
          <a:xfrm>
            <a:off x="0" y="5791199"/>
            <a:ext cx="901700" cy="10668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010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D915721-9B31-D043-90EA-D154E1EF0BD4}"/>
              </a:ext>
            </a:extLst>
          </p:cNvPr>
          <p:cNvSpPr txBox="1"/>
          <p:nvPr/>
        </p:nvSpPr>
        <p:spPr>
          <a:xfrm>
            <a:off x="681319" y="2079811"/>
            <a:ext cx="87674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“Una práctica artística es la expresión de las sensibilidades de una época, es capaz, incluso de llegar a modificar algunos esquemas, percepciones y concepciones sobre la realidad así como a su vez, logran en ocasiones configurarse como un reflejo de ella.” (Bourdieu, 1997)</a:t>
            </a:r>
          </a:p>
        </p:txBody>
      </p:sp>
    </p:spTree>
    <p:extLst>
      <p:ext uri="{BB962C8B-B14F-4D97-AF65-F5344CB8AC3E}">
        <p14:creationId xmlns:p14="http://schemas.microsoft.com/office/powerpoint/2010/main" val="203930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0287CE-ECA8-1443-BE33-B5F4B59EDDBC}"/>
              </a:ext>
            </a:extLst>
          </p:cNvPr>
          <p:cNvSpPr txBox="1"/>
          <p:nvPr/>
        </p:nvSpPr>
        <p:spPr>
          <a:xfrm>
            <a:off x="1577009" y="424070"/>
            <a:ext cx="821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E708C68-D4B7-9D43-9E07-61523C28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Hallazgos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B716F5E0-1DE0-6B44-B3A9-DCFA4EC1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Parque de San Antonio:</a:t>
            </a:r>
          </a:p>
          <a:p>
            <a:endParaRPr lang="es-MX" dirty="0"/>
          </a:p>
          <a:p>
            <a:r>
              <a:rPr lang="es-MX" dirty="0"/>
              <a:t>Jerarquía.</a:t>
            </a:r>
          </a:p>
          <a:p>
            <a:r>
              <a:rPr lang="es-MX" dirty="0"/>
              <a:t>Institucionalización</a:t>
            </a:r>
          </a:p>
          <a:p>
            <a:r>
              <a:rPr lang="es-MX" dirty="0"/>
              <a:t>Redes</a:t>
            </a:r>
          </a:p>
          <a:p>
            <a:r>
              <a:rPr lang="es-MX" dirty="0"/>
              <a:t>Disputas por el espacio.</a:t>
            </a:r>
          </a:p>
          <a:p>
            <a:r>
              <a:rPr lang="es-MX" dirty="0"/>
              <a:t>Fronteras en el arte callejero.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49ED542-B797-1347-A1F2-1DDA09AEFE81}"/>
              </a:ext>
            </a:extLst>
          </p:cNvPr>
          <p:cNvSpPr/>
          <p:nvPr/>
        </p:nvSpPr>
        <p:spPr>
          <a:xfrm>
            <a:off x="927100" y="5300132"/>
            <a:ext cx="1375833" cy="128693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87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D1A3F47-22E3-3244-B1B6-053F75FC0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9208" y="1699126"/>
            <a:ext cx="4604800" cy="3453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FC787C2-DF77-BB45-8D80-0847B889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76948" y="1699126"/>
            <a:ext cx="4604800" cy="3453600"/>
          </a:xfrm>
          <a:prstGeom prst="rect">
            <a:avLst/>
          </a:prstGeom>
        </p:spPr>
      </p:pic>
      <p:pic>
        <p:nvPicPr>
          <p:cNvPr id="12" name="Marcador de contenido 4">
            <a:extLst>
              <a:ext uri="{FF2B5EF4-FFF2-40B4-BE49-F238E27FC236}">
                <a16:creationId xmlns:a16="http://schemas.microsoft.com/office/drawing/2014/main" xmlns="" id="{BBE49AFE-0DFF-5D49-A098-F17589E84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18496" y="1699128"/>
            <a:ext cx="4604800" cy="34536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C821B9-A8B7-FC41-B50D-E9717D44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Foto tomada de: Galeria personal. Parque San Antonio, Medellín, Ant.</a:t>
            </a:r>
          </a:p>
        </p:txBody>
      </p:sp>
    </p:spTree>
    <p:extLst>
      <p:ext uri="{BB962C8B-B14F-4D97-AF65-F5344CB8AC3E}">
        <p14:creationId xmlns:p14="http://schemas.microsoft.com/office/powerpoint/2010/main" val="352065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139C584-EA34-4D43-8195-8C0DFA653D02}"/>
              </a:ext>
            </a:extLst>
          </p:cNvPr>
          <p:cNvSpPr txBox="1"/>
          <p:nvPr/>
        </p:nvSpPr>
        <p:spPr>
          <a:xfrm>
            <a:off x="2126974" y="1470991"/>
            <a:ext cx="83987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● A. 2018,04. Concepto de Arte callejero. Equipo de Redacción de</a:t>
            </a:r>
          </a:p>
          <a:p>
            <a:r>
              <a:rPr lang="es-MX"/>
              <a:t>Concepto.de. Obtenido 2018,09, de https://concepto.de/arte-callejero/</a:t>
            </a:r>
          </a:p>
          <a:p>
            <a:r>
              <a:rPr lang="es-MX"/>
              <a:t>● Aiwey. (2007). La calle no calla. México</a:t>
            </a:r>
          </a:p>
          <a:p>
            <a:r>
              <a:rPr lang="es-MX"/>
              <a:t>● Anthony. (27 de Agosto de 2018). El centro de Medellín como espacio de</a:t>
            </a:r>
          </a:p>
          <a:p>
            <a:r>
              <a:rPr lang="es-MX"/>
              <a:t>apropiación a través del arte callejero. (C. A. Franco, &amp;amp; S. Pérez, Entrevistadores)</a:t>
            </a:r>
          </a:p>
          <a:p>
            <a:r>
              <a:rPr lang="es-MX"/>
              <a:t>● Artistas callejeros del centro. (7 de Noviembre de 2012). Artistas callejeros del centro</a:t>
            </a:r>
          </a:p>
          <a:p>
            <a:r>
              <a:rPr lang="es-MX"/>
              <a:t>de Medellín. Recuperado el 2 de Septiembre de 2018, de</a:t>
            </a:r>
          </a:p>
          <a:p>
            <a:r>
              <a:rPr lang="es-MX"/>
              <a:t>http://artistascallejerosdelcentrodemedellin.blogspot.com/</a:t>
            </a:r>
          </a:p>
          <a:p>
            <a:r>
              <a:rPr lang="es-MX"/>
              <a:t>● Bal, Michel. (2010). Arte para lo político. Estudios visuales.Murcia.</a:t>
            </a:r>
          </a:p>
          <a:p>
            <a:r>
              <a:rPr lang="es-MX"/>
              <a:t>● Bourdieu, Pierre. (1997) Las reglas del arte. Génesis y estructura del campo literario.</a:t>
            </a:r>
          </a:p>
          <a:p>
            <a:r>
              <a:rPr lang="es-MX"/>
              <a:t>Barcelona: Anagrama.</a:t>
            </a:r>
          </a:p>
          <a:p>
            <a:r>
              <a:rPr lang="es-MX"/>
              <a:t>● Cano, C. M. (06 de Agosto de 2018). La expresión popular conquista espacio en ‘La</a:t>
            </a:r>
          </a:p>
          <a:p>
            <a:r>
              <a:rPr lang="es-MX"/>
              <a:t>Calle de los Artistas&amp;#39;. El Tiempo, pág. 1.</a:t>
            </a:r>
          </a:p>
          <a:p>
            <a:r>
              <a:rPr lang="es-MX"/>
              <a:t>● Daniel. (27 de Agosto de 2018). El centro de Medellín como espacio de apropiación</a:t>
            </a:r>
          </a:p>
          <a:p>
            <a:r>
              <a:rPr lang="es-MX"/>
              <a:t>a través del arte callejero. (C. A. Franco, &amp;amp; S. Pérez, Entrevistadores)</a:t>
            </a:r>
          </a:p>
          <a:p>
            <a:r>
              <a:rPr lang="es-MX"/>
              <a:t>● David, J. (27 de Agosto de 2018). El centro de Medellín como espacio de</a:t>
            </a:r>
          </a:p>
          <a:p>
            <a:r>
              <a:rPr lang="es-MX"/>
              <a:t>apropiación a través del arte callejero. (C. A. Franco, &amp;amp; S. Pérez, Entrevistadores)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E8D603A-2097-FF46-9836-CB03592DE4D2}"/>
              </a:ext>
            </a:extLst>
          </p:cNvPr>
          <p:cNvSpPr/>
          <p:nvPr/>
        </p:nvSpPr>
        <p:spPr>
          <a:xfrm>
            <a:off x="475974" y="4826000"/>
            <a:ext cx="1651000" cy="1727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85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671FBDA-6E21-F848-AC90-0BF8CA66E05E}"/>
              </a:ext>
            </a:extLst>
          </p:cNvPr>
          <p:cNvSpPr txBox="1"/>
          <p:nvPr/>
        </p:nvSpPr>
        <p:spPr>
          <a:xfrm>
            <a:off x="2067338" y="655982"/>
            <a:ext cx="90843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● Egbert, Donald Drew. (1981). El arte y la izquierda en Europa. GG Arte. Barcelona.</a:t>
            </a:r>
          </a:p>
          <a:p>
            <a:r>
              <a:rPr lang="es-MX"/>
              <a:t>● Gonzalez, José. (2018). La cultura urbana se toma las calles de Medellín para</a:t>
            </a:r>
          </a:p>
          <a:p>
            <a:r>
              <a:rPr lang="es-MX"/>
              <a:t>adornarlas con grafitis. 12 de Abril de 2018. La Republica.</a:t>
            </a:r>
          </a:p>
          <a:p>
            <a:r>
              <a:rPr lang="es-MX"/>
              <a:t>● https://www.larepublica.co/especiales/medellin-2030/la-cultura-urbana-se-toma-las-</a:t>
            </a:r>
          </a:p>
          <a:p>
            <a:r>
              <a:rPr lang="es-MX"/>
              <a:t>● calles-de-medellin-para-adornarlas-con-grafitis-2712965</a:t>
            </a:r>
          </a:p>
          <a:p>
            <a:r>
              <a:rPr lang="es-MX"/>
              <a:t>● María, &amp;amp; José. (27 de Agosto de 2018). El centro de Medellín como espacio de</a:t>
            </a:r>
          </a:p>
          <a:p>
            <a:r>
              <a:rPr lang="es-MX"/>
              <a:t>apropiación a través del arte callejero. (C. A. Franco, &amp;amp; S. Pérez, Entrevistadores)</a:t>
            </a:r>
          </a:p>
          <a:p>
            <a:r>
              <a:rPr lang="es-MX"/>
              <a:t>● Román, Julia. (2008). Arte transgresor. 5 de Marzo de 2008. Móchate.</a:t>
            </a:r>
          </a:p>
          <a:p>
            <a:r>
              <a:rPr lang="es-MX"/>
              <a:t>http://mochate.com/asi-pasa/arte-transgresor/</a:t>
            </a:r>
          </a:p>
          <a:p>
            <a:r>
              <a:rPr lang="es-MX"/>
              <a:t>● Telemedellín. (15 de Junio de 2017). telemedellín.tv. Recuperado el 3 de Septiembre</a:t>
            </a:r>
          </a:p>
          <a:p>
            <a:r>
              <a:rPr lang="es-MX"/>
              <a:t>de 2108, de https://telemedellin.tv/politica-publica-artistas-callejeros/186070/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EEA2A4-D8CF-0A4B-9BC4-3FE16C4EA987}"/>
              </a:ext>
            </a:extLst>
          </p:cNvPr>
          <p:cNvSpPr/>
          <p:nvPr/>
        </p:nvSpPr>
        <p:spPr>
          <a:xfrm>
            <a:off x="1241838" y="4910665"/>
            <a:ext cx="1651000" cy="1727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08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173CFD-588E-2B42-B629-EAC6AA00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el arte callejero o urbano se convierte en una herramienta de apropiación del territorio y cuál arte es propio del territorio en el Centro de Medellín?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3031518-7F87-884E-BB46-C141D82F75C5}"/>
              </a:ext>
            </a:extLst>
          </p:cNvPr>
          <p:cNvSpPr/>
          <p:nvPr/>
        </p:nvSpPr>
        <p:spPr>
          <a:xfrm>
            <a:off x="592668" y="4893733"/>
            <a:ext cx="1625600" cy="1964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5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31">
            <a:extLst>
              <a:ext uri="{FF2B5EF4-FFF2-40B4-BE49-F238E27FC236}">
                <a16:creationId xmlns:a16="http://schemas.microsoft.com/office/drawing/2014/main" xmlns="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xmlns="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xmlns="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xmlns="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xmlns="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xmlns="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xmlns="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xmlns="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4E359-498F-0044-AD46-7CB2234560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115" y="1265314"/>
            <a:ext cx="8122888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r>
              <a:rPr lang="en-US" sz="2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cómo el arte </a:t>
            </a:r>
            <a:r>
              <a:rPr lang="en-US" sz="32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callejero</a:t>
            </a: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convierte en una herramienta de </a:t>
            </a:r>
            <a:r>
              <a:rPr lang="en-US" sz="32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apropiación</a:t>
            </a: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territorio.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5A7802B6-FF37-40CF-A7E2-6F2A0D9A9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31FE1624-B657-6340-BC68-C3964223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2" y="4851626"/>
            <a:ext cx="1564024" cy="20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8CC67CF-B07B-E64D-8AAA-B92DFA3956E6}"/>
              </a:ext>
            </a:extLst>
          </p:cNvPr>
          <p:cNvSpPr txBox="1"/>
          <p:nvPr/>
        </p:nvSpPr>
        <p:spPr>
          <a:xfrm>
            <a:off x="978970" y="717176"/>
            <a:ext cx="69489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Arte callejero: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Técnicas artísticas alternativas.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Ciudad: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Eje de construcción simbólica y memoria.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Territorio: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Proceso y construcción</a:t>
            </a: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FDA7AAB-1BD0-2340-9A0D-810F5B6C4C65}"/>
              </a:ext>
            </a:extLst>
          </p:cNvPr>
          <p:cNvSpPr/>
          <p:nvPr/>
        </p:nvSpPr>
        <p:spPr>
          <a:xfrm>
            <a:off x="514724" y="5130800"/>
            <a:ext cx="1651000" cy="1727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1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025E94-F633-284F-9B04-85D52A1CFA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7100" y="212725"/>
            <a:ext cx="10058400" cy="1609725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Hipotesis: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arte callejero es una herramienta de apropiación del espacio, generador de un sentido de identidad, arraigo y apropiación cultural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FF9A071-A95C-564C-8B7F-D07B5D4EF3FA}"/>
              </a:ext>
            </a:extLst>
          </p:cNvPr>
          <p:cNvSpPr/>
          <p:nvPr/>
        </p:nvSpPr>
        <p:spPr>
          <a:xfrm>
            <a:off x="927100" y="4859866"/>
            <a:ext cx="1651000" cy="1727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677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A075958-5AFE-E346-9C4C-6D9BB0BAD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21" y="0"/>
            <a:ext cx="1102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2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EB06FAC-10C8-A14C-B8B8-479BBABDD5BC}"/>
              </a:ext>
            </a:extLst>
          </p:cNvPr>
          <p:cNvSpPr txBox="1"/>
          <p:nvPr/>
        </p:nvSpPr>
        <p:spPr>
          <a:xfrm>
            <a:off x="496795" y="1751035"/>
            <a:ext cx="9077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¿Cómo es concebido el centro de Medellín por los artistas callejeros?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537E60B-9B30-544E-AC25-B48DC1C6E598}"/>
              </a:ext>
            </a:extLst>
          </p:cNvPr>
          <p:cNvSpPr/>
          <p:nvPr/>
        </p:nvSpPr>
        <p:spPr>
          <a:xfrm>
            <a:off x="496794" y="5130800"/>
            <a:ext cx="1651000" cy="1727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267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B1F6FDA-1911-7E43-A771-181FDB292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31"/>
          <a:stretch/>
        </p:blipFill>
        <p:spPr>
          <a:xfrm>
            <a:off x="178750" y="298609"/>
            <a:ext cx="9226589" cy="53539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88C347-A165-844B-B056-974F7D4D49FA}"/>
              </a:ext>
            </a:extLst>
          </p:cNvPr>
          <p:cNvSpPr txBox="1"/>
          <p:nvPr/>
        </p:nvSpPr>
        <p:spPr>
          <a:xfrm>
            <a:off x="2015067" y="6519333"/>
            <a:ext cx="3567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Foto tomada de galería personal. Entrevista a José y María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8D4E390-F074-8840-BAA9-0301ADD35D0F}"/>
              </a:ext>
            </a:extLst>
          </p:cNvPr>
          <p:cNvSpPr/>
          <p:nvPr/>
        </p:nvSpPr>
        <p:spPr>
          <a:xfrm>
            <a:off x="1" y="5652531"/>
            <a:ext cx="1111624" cy="12361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09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9F163C0-A36C-B448-B7F8-6333E5A6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D0B8C03-59C6-434E-970F-951ADBCFBC3E}"/>
              </a:ext>
            </a:extLst>
          </p:cNvPr>
          <p:cNvSpPr txBox="1"/>
          <p:nvPr/>
        </p:nvSpPr>
        <p:spPr>
          <a:xfrm>
            <a:off x="0" y="342900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Foto extraida de galería personal.</a:t>
            </a:r>
          </a:p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Entrevista a Juan David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BAAB310-355B-8C41-8D35-2E5B1C49F0F0}"/>
              </a:ext>
            </a:extLst>
          </p:cNvPr>
          <p:cNvSpPr/>
          <p:nvPr/>
        </p:nvSpPr>
        <p:spPr>
          <a:xfrm>
            <a:off x="927100" y="4859866"/>
            <a:ext cx="1651000" cy="1727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9003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{8F519D68-2C06-DE4B-BEC6-2B7B8130F1A2}tf10001060</Template>
  <TotalTime>3352</TotalTime>
  <Words>616</Words>
  <Application>Microsoft Office PowerPoint</Application>
  <PresentationFormat>Personalizado</PresentationFormat>
  <Paragraphs>54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Faceta</vt:lpstr>
      <vt:lpstr>Centro de Medellin Como espacio de apropiación a traves del arte callejero  </vt:lpstr>
      <vt:lpstr>¿Cómo el arte callejero o urbano se convierte en una herramienta de apropiación del territorio y cuál arte es propio del territorio en el Centro de Medellín?</vt:lpstr>
      <vt:lpstr> Objetivo:  Explicar cómo el arte callejero se convierte en una herramienta de apropiación del territorio.</vt:lpstr>
      <vt:lpstr>Presentación de PowerPoint</vt:lpstr>
      <vt:lpstr>   Hipotesis:  El arte callejero es una herramienta de apropiación del espacio, generador de un sentido de identidad, arraigo y apropiación cultural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Hallazgos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medellin como espacio de apropiación a traves del arte callejero </dc:title>
  <dc:creator>Microsoft Office User</dc:creator>
  <cp:lastModifiedBy>USUARIO</cp:lastModifiedBy>
  <cp:revision>23</cp:revision>
  <dcterms:created xsi:type="dcterms:W3CDTF">2018-09-17T19:04:18Z</dcterms:created>
  <dcterms:modified xsi:type="dcterms:W3CDTF">2018-09-27T20:55:32Z</dcterms:modified>
</cp:coreProperties>
</file>