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9BA5-8F0B-4FB4-9E10-D410DC282233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CFBD-6372-4325-ABC8-6F9421152F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9BA5-8F0B-4FB4-9E10-D410DC282233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CFBD-6372-4325-ABC8-6F9421152F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9BA5-8F0B-4FB4-9E10-D410DC282233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CFBD-6372-4325-ABC8-6F9421152F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9BA5-8F0B-4FB4-9E10-D410DC282233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CFBD-6372-4325-ABC8-6F9421152F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9BA5-8F0B-4FB4-9E10-D410DC282233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CFBD-6372-4325-ABC8-6F9421152F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9BA5-8F0B-4FB4-9E10-D410DC282233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CFBD-6372-4325-ABC8-6F9421152F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9BA5-8F0B-4FB4-9E10-D410DC282233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CFBD-6372-4325-ABC8-6F9421152F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9BA5-8F0B-4FB4-9E10-D410DC282233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CFBD-6372-4325-ABC8-6F9421152F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9BA5-8F0B-4FB4-9E10-D410DC282233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CFBD-6372-4325-ABC8-6F9421152F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9BA5-8F0B-4FB4-9E10-D410DC282233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CFBD-6372-4325-ABC8-6F9421152F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9BA5-8F0B-4FB4-9E10-D410DC282233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CFBD-6372-4325-ABC8-6F9421152F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B9BA5-8F0B-4FB4-9E10-D410DC282233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DCFBD-6372-4325-ABC8-6F9421152F9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/>
              <a:t>EL MARKETING COMO ESTRATEGIA DE CRECIMIENTO PARA EL DESARROLLO URBANO REGIONAL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Alfredo Mario Otero Romero 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s-CO" b="1" dirty="0" smtClean="0"/>
              <a:t>VENTAJAS COMPETITIVAS DE LA REGION CARIBE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/>
              <a:t>oportunidades logísticas que tenemos en nuestra región : tiene conexión con los cinco continentes por medio de 37 líneas navieras (hay 42 rutas que llegan a 526 puertos de 143 países), ocho zonas portuarias, 36 zonas francas y dos aeropuertos internacionales, por destacar algunas de sus facilidades. A esto se suma su inmejorable posición geográfica que le permite estar a 2,5 días de la Florida y a 5 días de la costa este de Estados Unidos en transporte marítimo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“Si puedes soñarlo, puedes lograrlo” </a:t>
            </a:r>
            <a:endParaRPr lang="es-ES" sz="5400" b="1" dirty="0" smtClean="0"/>
          </a:p>
          <a:p>
            <a:pPr algn="ctr">
              <a:buNone/>
            </a:pPr>
            <a:r>
              <a:rPr lang="es-ES" sz="5400" b="1" dirty="0"/>
              <a:t> </a:t>
            </a:r>
            <a:r>
              <a:rPr lang="es-ES" sz="5400" b="1" dirty="0" smtClean="0"/>
              <a:t>         Walt </a:t>
            </a:r>
            <a:r>
              <a:rPr lang="es-ES" sz="5400" b="1" dirty="0"/>
              <a:t>Disney, cineasta.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 es el marketing?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Conjunto de técnicas y estudios que tienen como objeto mejorar la comercialización de un producto</a:t>
            </a:r>
            <a:r>
              <a:rPr lang="es-ES" dirty="0" smtClean="0"/>
              <a:t>.</a:t>
            </a:r>
          </a:p>
          <a:p>
            <a:r>
              <a:rPr lang="es-ES" dirty="0" smtClean="0"/>
              <a:t>Analiza </a:t>
            </a:r>
            <a:r>
              <a:rPr lang="es-ES" dirty="0"/>
              <a:t>la gestión comercial de las compañías con la finalidad de atraer, captar, retener y </a:t>
            </a:r>
            <a:r>
              <a:rPr lang="es-ES" dirty="0" err="1"/>
              <a:t>fidelizar</a:t>
            </a:r>
            <a:r>
              <a:rPr lang="es-ES" dirty="0"/>
              <a:t> a los clientes finales a través de la satisfacción de sus deseos y necesidades.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El propósito de este estudio es mostrar la importancia que presenta el marketing en el desarrollo urbano regional sirviendo como estrategia para mejorar y crecer competitivamente a nivel nacional como región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despertar el interés de las instituciones públicas que trabajan en pro del desarrollo y crecimiento urbanístico de nuestras ciudades en la región  e instar a los empresarios, dueños de las pequeñas y medianas empresas de la región a vincularse en este proceso de crecimiento organizado y trabajo mancomunado entre entidades públicas y la empresa privada 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es-CO" sz="3200" b="1" dirty="0"/>
              <a:t>EL MARKETING COMO ESTRATEGIA PARA EL DESARROLLO DE LAS CIUDADES DE LA REGION CARIBE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Debemos apostarle a este medio de medio de consultoría para una re estructuración de nuestras pequeñas y medianas empresas, donde el empresario note el apoyo del estado por medio de esta y así sepa cómo debe re direccionar su producción y  dirigir su mercado potencial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Falencias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compiten </a:t>
            </a:r>
            <a:r>
              <a:rPr lang="es-CO" dirty="0"/>
              <a:t>con empresas trasnacionales establecidas en Colombia, cuyo capital permite realizar grandes inversiones en materia de publicidad, logrando así posicionarse en la mente de los </a:t>
            </a:r>
            <a:r>
              <a:rPr lang="es-CO" dirty="0" smtClean="0"/>
              <a:t>consumidores.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4000" b="1" dirty="0"/>
              <a:t>EL MARKETING EN EL DESARROLLO REGIONAL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smtClean="0"/>
              <a:t>un </a:t>
            </a:r>
            <a:r>
              <a:rPr lang="es-CO" dirty="0"/>
              <a:t>plan de marketing bien estructurado, ayuda a estudiar el comportamiento de los mercados y consumidores, además incluye el diseño de productos, estudia los precios, cómo distribuir la producción correctamente y dónde producirla para mayor rentabilidad, qué promociones son necesarias y en qué momento promocionar, y en un fin de razones, suficientes para entender que el marketing, en la era de la globalización, es vital para el crecimiento de las empresas y desarrollo regional. 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 fontScale="90000"/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sz="3600" dirty="0"/>
              <a:t/>
            </a:r>
            <a:br>
              <a:rPr lang="es-ES" sz="3600" dirty="0"/>
            </a:br>
            <a:r>
              <a:rPr lang="es-CO" sz="3600" b="1" dirty="0"/>
              <a:t> </a:t>
            </a:r>
            <a:r>
              <a:rPr lang="es-CO" b="1" dirty="0" smtClean="0"/>
              <a:t>ESTRATEGIA DE CRECIMIENTO DE LAS PEQUEÑAS Y MEDIANAS EMPRESAS</a:t>
            </a:r>
            <a:r>
              <a:rPr lang="es-ES" dirty="0"/>
              <a:t/>
            </a:r>
            <a:br>
              <a:rPr lang="es-ES" dirty="0"/>
            </a:br>
            <a:r>
              <a:rPr lang="es-CO" b="1" dirty="0"/>
              <a:t> 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resulta esencial hacer estudios de mercadeo, definir el target o público </a:t>
            </a:r>
            <a:r>
              <a:rPr lang="es-CO" dirty="0" err="1"/>
              <a:t>objetivo,mediante</a:t>
            </a:r>
            <a:r>
              <a:rPr lang="es-CO" dirty="0"/>
              <a:t> un proceso de segmentación de mercado, para así tomar mejores decisiones; y además de generar una estrategia cuyo fin sea la captación y </a:t>
            </a:r>
            <a:r>
              <a:rPr lang="es-CO" dirty="0" err="1"/>
              <a:t>fidelización</a:t>
            </a:r>
            <a:r>
              <a:rPr lang="es-CO" dirty="0"/>
              <a:t> de clientes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s-CO" b="1" dirty="0" smtClean="0"/>
              <a:t>ESTRATEGIA DE CRECIMIENTO DE LAS PEQUEÑAS Y MEDIANAS EMPRESAS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un plan respecto a la macro y micro localización, para no interferir o violar normas urbanísticas que van en pro del crecimiento de nuestras ciudades y municipios en la región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506</Words>
  <Application>Microsoft Office PowerPoint</Application>
  <PresentationFormat>Presentación en pantalla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EL MARKETING COMO ESTRATEGIA DE CRECIMIENTO PARA EL DESARROLLO URBANO REGIONAL </vt:lpstr>
      <vt:lpstr>Que es el marketing?</vt:lpstr>
      <vt:lpstr>Presentación de PowerPoint</vt:lpstr>
      <vt:lpstr>Presentación de PowerPoint</vt:lpstr>
      <vt:lpstr>EL MARKETING COMO ESTRATEGIA PARA EL DESARROLLO DE LAS CIUDADES DE LA REGION CARIBE</vt:lpstr>
      <vt:lpstr>Falencias</vt:lpstr>
      <vt:lpstr>EL MARKETING EN EL DESARROLLO REGIONAL </vt:lpstr>
      <vt:lpstr>   ESTRATEGIA DE CRECIMIENTO DE LAS PEQUEÑAS Y MEDIANAS EMPRESAS   </vt:lpstr>
      <vt:lpstr> ESTRATEGIA DE CRECIMIENTO DE LAS PEQUEÑAS Y MEDIANAS EMPRESAS</vt:lpstr>
      <vt:lpstr> VENTAJAS COMPETITIVAS DE LA REGION CARIBE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MARKETING COMO ESTRATEGIA DE CRECIMIENTO PARA EL DESARROLLO URBANO REGIONAL</dc:title>
  <dc:creator>Enith Romero Romo</dc:creator>
  <cp:lastModifiedBy>USUARIO</cp:lastModifiedBy>
  <cp:revision>2</cp:revision>
  <dcterms:created xsi:type="dcterms:W3CDTF">2018-09-26T15:15:26Z</dcterms:created>
  <dcterms:modified xsi:type="dcterms:W3CDTF">2018-12-06T17:46:35Z</dcterms:modified>
</cp:coreProperties>
</file>