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97" r:id="rId5"/>
    <p:sldId id="298" r:id="rId6"/>
    <p:sldId id="300" r:id="rId7"/>
    <p:sldId id="299" r:id="rId8"/>
    <p:sldId id="260" r:id="rId9"/>
    <p:sldId id="283" r:id="rId10"/>
    <p:sldId id="282" r:id="rId11"/>
    <p:sldId id="301" r:id="rId12"/>
    <p:sldId id="302" r:id="rId13"/>
    <p:sldId id="265" r:id="rId14"/>
    <p:sldId id="266" r:id="rId15"/>
    <p:sldId id="303" r:id="rId16"/>
    <p:sldId id="264" r:id="rId17"/>
    <p:sldId id="304" r:id="rId18"/>
    <p:sldId id="270" r:id="rId19"/>
    <p:sldId id="306" r:id="rId20"/>
    <p:sldId id="305" r:id="rId21"/>
    <p:sldId id="307" r:id="rId22"/>
    <p:sldId id="269" r:id="rId23"/>
    <p:sldId id="308" r:id="rId24"/>
    <p:sldId id="291" r:id="rId25"/>
    <p:sldId id="311" r:id="rId26"/>
    <p:sldId id="268" r:id="rId27"/>
    <p:sldId id="294" r:id="rId28"/>
    <p:sldId id="310" r:id="rId29"/>
    <p:sldId id="271" r:id="rId30"/>
    <p:sldId id="273" r:id="rId31"/>
    <p:sldId id="309" r:id="rId32"/>
    <p:sldId id="274" r:id="rId33"/>
    <p:sldId id="290" r:id="rId34"/>
    <p:sldId id="293" r:id="rId35"/>
    <p:sldId id="312" r:id="rId3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294" y="2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126101-2735-4472-BBC0-0E00D2C2768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D293F282-0D63-45EC-92A5-7E5AFC3A142D}">
      <dgm:prSet phldrT="[Texto]"/>
      <dgm:spPr/>
      <dgm:t>
        <a:bodyPr/>
        <a:lstStyle/>
        <a:p>
          <a:r>
            <a:rPr lang="es-MX" dirty="0" smtClean="0"/>
            <a:t>Justificación del proyecto</a:t>
          </a:r>
        </a:p>
      </dgm:t>
    </dgm:pt>
    <dgm:pt modelId="{78E80645-A4FE-422A-A729-1D3DA51E853F}" type="parTrans" cxnId="{E9309B8D-2CAA-43CA-8B22-75FC2D1E96C5}">
      <dgm:prSet/>
      <dgm:spPr/>
      <dgm:t>
        <a:bodyPr/>
        <a:lstStyle/>
        <a:p>
          <a:endParaRPr lang="es-MX"/>
        </a:p>
      </dgm:t>
    </dgm:pt>
    <dgm:pt modelId="{8E0529F0-2D07-4554-BF78-E8D49017630B}" type="sibTrans" cxnId="{E9309B8D-2CAA-43CA-8B22-75FC2D1E96C5}">
      <dgm:prSet/>
      <dgm:spPr/>
      <dgm:t>
        <a:bodyPr/>
        <a:lstStyle/>
        <a:p>
          <a:endParaRPr lang="es-MX"/>
        </a:p>
      </dgm:t>
    </dgm:pt>
    <dgm:pt modelId="{0AEBDE65-C864-4402-97E9-20506CD83A2B}">
      <dgm:prSet phldrT="[Texto]"/>
      <dgm:spPr/>
      <dgm:t>
        <a:bodyPr/>
        <a:lstStyle/>
        <a:p>
          <a:r>
            <a:rPr lang="es-MX" dirty="0" smtClean="0"/>
            <a:t>Espacio histórico- recreativo</a:t>
          </a:r>
          <a:endParaRPr lang="es-MX" dirty="0"/>
        </a:p>
      </dgm:t>
    </dgm:pt>
    <dgm:pt modelId="{8CFB137F-9C8F-4D4D-9CFF-929755F30FBF}" type="parTrans" cxnId="{1E653DC7-5B1E-4F18-B423-DE08F32463C5}">
      <dgm:prSet/>
      <dgm:spPr/>
      <dgm:t>
        <a:bodyPr/>
        <a:lstStyle/>
        <a:p>
          <a:endParaRPr lang="es-MX"/>
        </a:p>
      </dgm:t>
    </dgm:pt>
    <dgm:pt modelId="{8A228073-5AA8-44DB-83D2-60171B08E22C}" type="sibTrans" cxnId="{1E653DC7-5B1E-4F18-B423-DE08F32463C5}">
      <dgm:prSet/>
      <dgm:spPr/>
      <dgm:t>
        <a:bodyPr/>
        <a:lstStyle/>
        <a:p>
          <a:endParaRPr lang="es-MX"/>
        </a:p>
      </dgm:t>
    </dgm:pt>
    <dgm:pt modelId="{2098DC4D-B103-4982-A75E-A4259D676573}">
      <dgm:prSet phldrT="[Texto]"/>
      <dgm:spPr/>
      <dgm:t>
        <a:bodyPr/>
        <a:lstStyle/>
        <a:p>
          <a:r>
            <a:rPr lang="es-MX" dirty="0" smtClean="0"/>
            <a:t>La búsqueda del oasis urbano</a:t>
          </a:r>
          <a:endParaRPr lang="es-MX" dirty="0"/>
        </a:p>
      </dgm:t>
    </dgm:pt>
    <dgm:pt modelId="{D65FB886-155A-4B87-88D2-8C5A26427B38}" type="parTrans" cxnId="{7ECC5015-DAD7-48F0-AB0B-FD06F0B872BE}">
      <dgm:prSet/>
      <dgm:spPr/>
      <dgm:t>
        <a:bodyPr/>
        <a:lstStyle/>
        <a:p>
          <a:endParaRPr lang="es-MX"/>
        </a:p>
      </dgm:t>
    </dgm:pt>
    <dgm:pt modelId="{9DDEC9D0-5982-4529-9FEF-F5934E02D2D5}" type="sibTrans" cxnId="{7ECC5015-DAD7-48F0-AB0B-FD06F0B872BE}">
      <dgm:prSet/>
      <dgm:spPr/>
      <dgm:t>
        <a:bodyPr/>
        <a:lstStyle/>
        <a:p>
          <a:endParaRPr lang="es-MX"/>
        </a:p>
      </dgm:t>
    </dgm:pt>
    <dgm:pt modelId="{9BDF0A3C-2A9A-4924-B98F-FC56CFFE1363}">
      <dgm:prSet phldrT="[Texto]"/>
      <dgm:spPr/>
      <dgm:t>
        <a:bodyPr/>
        <a:lstStyle/>
        <a:p>
          <a:r>
            <a:rPr lang="es-MX" dirty="0" smtClean="0"/>
            <a:t>Resultados</a:t>
          </a:r>
          <a:endParaRPr lang="es-MX" dirty="0"/>
        </a:p>
      </dgm:t>
    </dgm:pt>
    <dgm:pt modelId="{A3681703-2F12-4B83-98DC-5DB33651E918}" type="parTrans" cxnId="{75D322A8-3CBD-4E42-BC56-210DD9CE83C2}">
      <dgm:prSet/>
      <dgm:spPr/>
      <dgm:t>
        <a:bodyPr/>
        <a:lstStyle/>
        <a:p>
          <a:endParaRPr lang="es-MX"/>
        </a:p>
      </dgm:t>
    </dgm:pt>
    <dgm:pt modelId="{B31F6793-4FBF-4B07-815E-F2F2D938C72C}" type="sibTrans" cxnId="{75D322A8-3CBD-4E42-BC56-210DD9CE83C2}">
      <dgm:prSet/>
      <dgm:spPr/>
      <dgm:t>
        <a:bodyPr/>
        <a:lstStyle/>
        <a:p>
          <a:endParaRPr lang="es-MX"/>
        </a:p>
      </dgm:t>
    </dgm:pt>
    <dgm:pt modelId="{0D403256-05B3-47AD-BD2A-A49F2C5EC693}">
      <dgm:prSet phldrT="[Texto]"/>
      <dgm:spPr/>
      <dgm:t>
        <a:bodyPr/>
        <a:lstStyle/>
        <a:p>
          <a:r>
            <a:rPr lang="es-MX" dirty="0" smtClean="0"/>
            <a:t>Oasis Urbano</a:t>
          </a:r>
          <a:endParaRPr lang="es-MX" dirty="0"/>
        </a:p>
      </dgm:t>
    </dgm:pt>
    <dgm:pt modelId="{22DBBB28-49E4-4EFF-8B09-D51F4D030E6C}" type="parTrans" cxnId="{F81784F4-50F0-43ED-A02F-95FE90BC5515}">
      <dgm:prSet/>
      <dgm:spPr/>
      <dgm:t>
        <a:bodyPr/>
        <a:lstStyle/>
        <a:p>
          <a:endParaRPr lang="es-MX"/>
        </a:p>
      </dgm:t>
    </dgm:pt>
    <dgm:pt modelId="{B7B7660B-86A6-46AD-A078-C78BFA50E4A8}" type="sibTrans" cxnId="{F81784F4-50F0-43ED-A02F-95FE90BC5515}">
      <dgm:prSet/>
      <dgm:spPr/>
      <dgm:t>
        <a:bodyPr/>
        <a:lstStyle/>
        <a:p>
          <a:endParaRPr lang="es-MX"/>
        </a:p>
      </dgm:t>
    </dgm:pt>
    <dgm:pt modelId="{4E3EA8B5-80B9-4AF5-8A4F-753F76C6AD60}" type="pres">
      <dgm:prSet presAssocID="{98126101-2735-4472-BBC0-0E00D2C276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22BC8E-D2A2-4107-8867-DAB0B4EEB1D2}" type="pres">
      <dgm:prSet presAssocID="{D293F282-0D63-45EC-92A5-7E5AFC3A142D}" presName="parentLin" presStyleCnt="0"/>
      <dgm:spPr/>
      <dgm:t>
        <a:bodyPr/>
        <a:lstStyle/>
        <a:p>
          <a:endParaRPr lang="es-MX"/>
        </a:p>
      </dgm:t>
    </dgm:pt>
    <dgm:pt modelId="{A528F7F9-0C5F-4816-8AF1-76AC467B686F}" type="pres">
      <dgm:prSet presAssocID="{D293F282-0D63-45EC-92A5-7E5AFC3A142D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BA71C535-78F1-40D4-ABF2-D83BDE107039}" type="pres">
      <dgm:prSet presAssocID="{D293F282-0D63-45EC-92A5-7E5AFC3A142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377256-A592-4111-91A4-353E532232BE}" type="pres">
      <dgm:prSet presAssocID="{D293F282-0D63-45EC-92A5-7E5AFC3A142D}" presName="negativeSpace" presStyleCnt="0"/>
      <dgm:spPr/>
      <dgm:t>
        <a:bodyPr/>
        <a:lstStyle/>
        <a:p>
          <a:endParaRPr lang="es-MX"/>
        </a:p>
      </dgm:t>
    </dgm:pt>
    <dgm:pt modelId="{A1DACA2A-7EC9-4FF5-982B-F33581160DD1}" type="pres">
      <dgm:prSet presAssocID="{D293F282-0D63-45EC-92A5-7E5AFC3A142D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C2BAA1-F0E2-4F91-9AEC-67D933825C36}" type="pres">
      <dgm:prSet presAssocID="{8E0529F0-2D07-4554-BF78-E8D49017630B}" presName="spaceBetweenRectangles" presStyleCnt="0"/>
      <dgm:spPr/>
      <dgm:t>
        <a:bodyPr/>
        <a:lstStyle/>
        <a:p>
          <a:endParaRPr lang="es-MX"/>
        </a:p>
      </dgm:t>
    </dgm:pt>
    <dgm:pt modelId="{76F2BEB8-3A79-43F2-8937-36056AFB42A7}" type="pres">
      <dgm:prSet presAssocID="{0AEBDE65-C864-4402-97E9-20506CD83A2B}" presName="parentLin" presStyleCnt="0"/>
      <dgm:spPr/>
      <dgm:t>
        <a:bodyPr/>
        <a:lstStyle/>
        <a:p>
          <a:endParaRPr lang="es-MX"/>
        </a:p>
      </dgm:t>
    </dgm:pt>
    <dgm:pt modelId="{5136CD69-675A-416A-85B7-52A3EE1434BA}" type="pres">
      <dgm:prSet presAssocID="{0AEBDE65-C864-4402-97E9-20506CD83A2B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84F23FEB-5803-4420-9C99-8EB4EF5D7AA0}" type="pres">
      <dgm:prSet presAssocID="{0AEBDE65-C864-4402-97E9-20506CD83A2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5680A7-F1CD-4C80-B6E9-E86DB132CEE3}" type="pres">
      <dgm:prSet presAssocID="{0AEBDE65-C864-4402-97E9-20506CD83A2B}" presName="negativeSpace" presStyleCnt="0"/>
      <dgm:spPr/>
      <dgm:t>
        <a:bodyPr/>
        <a:lstStyle/>
        <a:p>
          <a:endParaRPr lang="es-MX"/>
        </a:p>
      </dgm:t>
    </dgm:pt>
    <dgm:pt modelId="{A42D4EC8-5C3B-4235-9E6E-0A5CA89B9286}" type="pres">
      <dgm:prSet presAssocID="{0AEBDE65-C864-4402-97E9-20506CD83A2B}" presName="childText" presStyleLbl="conFgAcc1" presStyleIdx="1" presStyleCnt="5" custLinFactNeighborX="-19657" custLinFactNeighborY="9085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0EF6C9-439E-4BD4-B4A8-A671A768C057}" type="pres">
      <dgm:prSet presAssocID="{8A228073-5AA8-44DB-83D2-60171B08E22C}" presName="spaceBetweenRectangles" presStyleCnt="0"/>
      <dgm:spPr/>
      <dgm:t>
        <a:bodyPr/>
        <a:lstStyle/>
        <a:p>
          <a:endParaRPr lang="es-MX"/>
        </a:p>
      </dgm:t>
    </dgm:pt>
    <dgm:pt modelId="{7F47145D-0040-4DDB-A0CF-AE479D6D90A2}" type="pres">
      <dgm:prSet presAssocID="{0D403256-05B3-47AD-BD2A-A49F2C5EC693}" presName="parentLin" presStyleCnt="0"/>
      <dgm:spPr/>
      <dgm:t>
        <a:bodyPr/>
        <a:lstStyle/>
        <a:p>
          <a:endParaRPr lang="es-MX"/>
        </a:p>
      </dgm:t>
    </dgm:pt>
    <dgm:pt modelId="{D74B02BE-A021-4F9D-86D4-9C5836A43C83}" type="pres">
      <dgm:prSet presAssocID="{0D403256-05B3-47AD-BD2A-A49F2C5EC693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0FA3BD62-EBEF-4F26-B415-B61DEECFB066}" type="pres">
      <dgm:prSet presAssocID="{0D403256-05B3-47AD-BD2A-A49F2C5EC69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620429-63ED-4DA0-AEAB-4734062B90CF}" type="pres">
      <dgm:prSet presAssocID="{0D403256-05B3-47AD-BD2A-A49F2C5EC693}" presName="negativeSpace" presStyleCnt="0"/>
      <dgm:spPr/>
      <dgm:t>
        <a:bodyPr/>
        <a:lstStyle/>
        <a:p>
          <a:endParaRPr lang="es-MX"/>
        </a:p>
      </dgm:t>
    </dgm:pt>
    <dgm:pt modelId="{65DB7CE4-D20C-4038-B153-D220160EE46A}" type="pres">
      <dgm:prSet presAssocID="{0D403256-05B3-47AD-BD2A-A49F2C5EC69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8C1E13-7D31-46B3-88EF-2EA0531565C5}" type="pres">
      <dgm:prSet presAssocID="{B7B7660B-86A6-46AD-A078-C78BFA50E4A8}" presName="spaceBetweenRectangles" presStyleCnt="0"/>
      <dgm:spPr/>
      <dgm:t>
        <a:bodyPr/>
        <a:lstStyle/>
        <a:p>
          <a:endParaRPr lang="es-MX"/>
        </a:p>
      </dgm:t>
    </dgm:pt>
    <dgm:pt modelId="{F67384B9-E9D3-42CE-BD88-3E9675D50F58}" type="pres">
      <dgm:prSet presAssocID="{2098DC4D-B103-4982-A75E-A4259D676573}" presName="parentLin" presStyleCnt="0"/>
      <dgm:spPr/>
      <dgm:t>
        <a:bodyPr/>
        <a:lstStyle/>
        <a:p>
          <a:endParaRPr lang="es-MX"/>
        </a:p>
      </dgm:t>
    </dgm:pt>
    <dgm:pt modelId="{CB33C1E7-91DF-42ED-A116-CF8F8CD03845}" type="pres">
      <dgm:prSet presAssocID="{2098DC4D-B103-4982-A75E-A4259D676573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0286A4C2-2EE7-491E-90DF-B40D4E8092BF}" type="pres">
      <dgm:prSet presAssocID="{2098DC4D-B103-4982-A75E-A4259D67657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216E6BD-D90C-4FF7-A455-92AFB3485BD8}" type="pres">
      <dgm:prSet presAssocID="{2098DC4D-B103-4982-A75E-A4259D676573}" presName="negativeSpace" presStyleCnt="0"/>
      <dgm:spPr/>
      <dgm:t>
        <a:bodyPr/>
        <a:lstStyle/>
        <a:p>
          <a:endParaRPr lang="es-MX"/>
        </a:p>
      </dgm:t>
    </dgm:pt>
    <dgm:pt modelId="{B2F00C5A-B069-4FC0-915E-D03AACD101B1}" type="pres">
      <dgm:prSet presAssocID="{2098DC4D-B103-4982-A75E-A4259D676573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67670-4B6B-4945-BC00-12FCC194110B}" type="pres">
      <dgm:prSet presAssocID="{9DDEC9D0-5982-4529-9FEF-F5934E02D2D5}" presName="spaceBetweenRectangles" presStyleCnt="0"/>
      <dgm:spPr/>
      <dgm:t>
        <a:bodyPr/>
        <a:lstStyle/>
        <a:p>
          <a:endParaRPr lang="es-MX"/>
        </a:p>
      </dgm:t>
    </dgm:pt>
    <dgm:pt modelId="{41CDBC80-BA40-42A5-BDB8-47FD393CE8F2}" type="pres">
      <dgm:prSet presAssocID="{9BDF0A3C-2A9A-4924-B98F-FC56CFFE1363}" presName="parentLin" presStyleCnt="0"/>
      <dgm:spPr/>
      <dgm:t>
        <a:bodyPr/>
        <a:lstStyle/>
        <a:p>
          <a:endParaRPr lang="es-MX"/>
        </a:p>
      </dgm:t>
    </dgm:pt>
    <dgm:pt modelId="{A5E61E9E-49BD-4E29-8A85-0BF8C8EF80AC}" type="pres">
      <dgm:prSet presAssocID="{9BDF0A3C-2A9A-4924-B98F-FC56CFFE1363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B5059842-0EE3-4A6B-B26D-9C701E18622D}" type="pres">
      <dgm:prSet presAssocID="{9BDF0A3C-2A9A-4924-B98F-FC56CFFE13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BAFCF3-395C-4102-BED0-AABCFAA746B4}" type="pres">
      <dgm:prSet presAssocID="{9BDF0A3C-2A9A-4924-B98F-FC56CFFE1363}" presName="negativeSpace" presStyleCnt="0"/>
      <dgm:spPr/>
      <dgm:t>
        <a:bodyPr/>
        <a:lstStyle/>
        <a:p>
          <a:endParaRPr lang="es-MX"/>
        </a:p>
      </dgm:t>
    </dgm:pt>
    <dgm:pt modelId="{73F97B1F-91A1-4F6F-82F0-7B33C752CA24}" type="pres">
      <dgm:prSet presAssocID="{9BDF0A3C-2A9A-4924-B98F-FC56CFFE1363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9309B8D-2CAA-43CA-8B22-75FC2D1E96C5}" srcId="{98126101-2735-4472-BBC0-0E00D2C27682}" destId="{D293F282-0D63-45EC-92A5-7E5AFC3A142D}" srcOrd="0" destOrd="0" parTransId="{78E80645-A4FE-422A-A729-1D3DA51E853F}" sibTransId="{8E0529F0-2D07-4554-BF78-E8D49017630B}"/>
    <dgm:cxn modelId="{2FD11970-D9C0-4697-BCC7-1B7E7892B932}" type="presOf" srcId="{0D403256-05B3-47AD-BD2A-A49F2C5EC693}" destId="{0FA3BD62-EBEF-4F26-B415-B61DEECFB066}" srcOrd="1" destOrd="0" presId="urn:microsoft.com/office/officeart/2005/8/layout/list1"/>
    <dgm:cxn modelId="{540764AA-3AD8-44FB-9F35-D064586A136E}" type="presOf" srcId="{9BDF0A3C-2A9A-4924-B98F-FC56CFFE1363}" destId="{A5E61E9E-49BD-4E29-8A85-0BF8C8EF80AC}" srcOrd="0" destOrd="0" presId="urn:microsoft.com/office/officeart/2005/8/layout/list1"/>
    <dgm:cxn modelId="{7ECC5015-DAD7-48F0-AB0B-FD06F0B872BE}" srcId="{98126101-2735-4472-BBC0-0E00D2C27682}" destId="{2098DC4D-B103-4982-A75E-A4259D676573}" srcOrd="3" destOrd="0" parTransId="{D65FB886-155A-4B87-88D2-8C5A26427B38}" sibTransId="{9DDEC9D0-5982-4529-9FEF-F5934E02D2D5}"/>
    <dgm:cxn modelId="{1E653DC7-5B1E-4F18-B423-DE08F32463C5}" srcId="{98126101-2735-4472-BBC0-0E00D2C27682}" destId="{0AEBDE65-C864-4402-97E9-20506CD83A2B}" srcOrd="1" destOrd="0" parTransId="{8CFB137F-9C8F-4D4D-9CFF-929755F30FBF}" sibTransId="{8A228073-5AA8-44DB-83D2-60171B08E22C}"/>
    <dgm:cxn modelId="{DD15A6D7-CEB7-4913-AF87-9F949F859141}" type="presOf" srcId="{0AEBDE65-C864-4402-97E9-20506CD83A2B}" destId="{84F23FEB-5803-4420-9C99-8EB4EF5D7AA0}" srcOrd="1" destOrd="0" presId="urn:microsoft.com/office/officeart/2005/8/layout/list1"/>
    <dgm:cxn modelId="{D9F139E9-4FB1-4D36-A08C-49CB95CA737A}" type="presOf" srcId="{98126101-2735-4472-BBC0-0E00D2C27682}" destId="{4E3EA8B5-80B9-4AF5-8A4F-753F76C6AD60}" srcOrd="0" destOrd="0" presId="urn:microsoft.com/office/officeart/2005/8/layout/list1"/>
    <dgm:cxn modelId="{E7B300C5-EA62-4C4D-A22C-1DF952B5BD85}" type="presOf" srcId="{2098DC4D-B103-4982-A75E-A4259D676573}" destId="{CB33C1E7-91DF-42ED-A116-CF8F8CD03845}" srcOrd="0" destOrd="0" presId="urn:microsoft.com/office/officeart/2005/8/layout/list1"/>
    <dgm:cxn modelId="{A2D3B83F-4998-4D06-AF11-31EA312F5E3F}" type="presOf" srcId="{D293F282-0D63-45EC-92A5-7E5AFC3A142D}" destId="{A528F7F9-0C5F-4816-8AF1-76AC467B686F}" srcOrd="0" destOrd="0" presId="urn:microsoft.com/office/officeart/2005/8/layout/list1"/>
    <dgm:cxn modelId="{9B242D39-7A88-4BBF-8776-D31513842066}" type="presOf" srcId="{0AEBDE65-C864-4402-97E9-20506CD83A2B}" destId="{5136CD69-675A-416A-85B7-52A3EE1434BA}" srcOrd="0" destOrd="0" presId="urn:microsoft.com/office/officeart/2005/8/layout/list1"/>
    <dgm:cxn modelId="{910546D0-4C2B-4110-B40F-87E023FBB7F2}" type="presOf" srcId="{D293F282-0D63-45EC-92A5-7E5AFC3A142D}" destId="{BA71C535-78F1-40D4-ABF2-D83BDE107039}" srcOrd="1" destOrd="0" presId="urn:microsoft.com/office/officeart/2005/8/layout/list1"/>
    <dgm:cxn modelId="{75D322A8-3CBD-4E42-BC56-210DD9CE83C2}" srcId="{98126101-2735-4472-BBC0-0E00D2C27682}" destId="{9BDF0A3C-2A9A-4924-B98F-FC56CFFE1363}" srcOrd="4" destOrd="0" parTransId="{A3681703-2F12-4B83-98DC-5DB33651E918}" sibTransId="{B31F6793-4FBF-4B07-815E-F2F2D938C72C}"/>
    <dgm:cxn modelId="{E6F6D4BE-CC3E-413C-AAC1-66529705507E}" type="presOf" srcId="{9BDF0A3C-2A9A-4924-B98F-FC56CFFE1363}" destId="{B5059842-0EE3-4A6B-B26D-9C701E18622D}" srcOrd="1" destOrd="0" presId="urn:microsoft.com/office/officeart/2005/8/layout/list1"/>
    <dgm:cxn modelId="{410A17A4-AADE-4773-93D4-7CDD714194CA}" type="presOf" srcId="{2098DC4D-B103-4982-A75E-A4259D676573}" destId="{0286A4C2-2EE7-491E-90DF-B40D4E8092BF}" srcOrd="1" destOrd="0" presId="urn:microsoft.com/office/officeart/2005/8/layout/list1"/>
    <dgm:cxn modelId="{FD52C93A-F690-4FCD-892F-E4A3921CF8F4}" type="presOf" srcId="{0D403256-05B3-47AD-BD2A-A49F2C5EC693}" destId="{D74B02BE-A021-4F9D-86D4-9C5836A43C83}" srcOrd="0" destOrd="0" presId="urn:microsoft.com/office/officeart/2005/8/layout/list1"/>
    <dgm:cxn modelId="{F81784F4-50F0-43ED-A02F-95FE90BC5515}" srcId="{98126101-2735-4472-BBC0-0E00D2C27682}" destId="{0D403256-05B3-47AD-BD2A-A49F2C5EC693}" srcOrd="2" destOrd="0" parTransId="{22DBBB28-49E4-4EFF-8B09-D51F4D030E6C}" sibTransId="{B7B7660B-86A6-46AD-A078-C78BFA50E4A8}"/>
    <dgm:cxn modelId="{269C5E8A-5BE7-44B7-AF15-70FFA6EEB7BD}" type="presParOf" srcId="{4E3EA8B5-80B9-4AF5-8A4F-753F76C6AD60}" destId="{CF22BC8E-D2A2-4107-8867-DAB0B4EEB1D2}" srcOrd="0" destOrd="0" presId="urn:microsoft.com/office/officeart/2005/8/layout/list1"/>
    <dgm:cxn modelId="{328AB92B-E06F-4CC8-861B-52FDD6C9B6F0}" type="presParOf" srcId="{CF22BC8E-D2A2-4107-8867-DAB0B4EEB1D2}" destId="{A528F7F9-0C5F-4816-8AF1-76AC467B686F}" srcOrd="0" destOrd="0" presId="urn:microsoft.com/office/officeart/2005/8/layout/list1"/>
    <dgm:cxn modelId="{B957D19A-B362-4B26-A1C3-9C58E53EBA4D}" type="presParOf" srcId="{CF22BC8E-D2A2-4107-8867-DAB0B4EEB1D2}" destId="{BA71C535-78F1-40D4-ABF2-D83BDE107039}" srcOrd="1" destOrd="0" presId="urn:microsoft.com/office/officeart/2005/8/layout/list1"/>
    <dgm:cxn modelId="{DAA381EF-5656-42AA-9238-6F5586AA32DC}" type="presParOf" srcId="{4E3EA8B5-80B9-4AF5-8A4F-753F76C6AD60}" destId="{47377256-A592-4111-91A4-353E532232BE}" srcOrd="1" destOrd="0" presId="urn:microsoft.com/office/officeart/2005/8/layout/list1"/>
    <dgm:cxn modelId="{A72DA1A3-1034-4C29-A860-E4435BF89DBC}" type="presParOf" srcId="{4E3EA8B5-80B9-4AF5-8A4F-753F76C6AD60}" destId="{A1DACA2A-7EC9-4FF5-982B-F33581160DD1}" srcOrd="2" destOrd="0" presId="urn:microsoft.com/office/officeart/2005/8/layout/list1"/>
    <dgm:cxn modelId="{B2B62F22-D1A0-48B8-9775-BC38F9E3DAA9}" type="presParOf" srcId="{4E3EA8B5-80B9-4AF5-8A4F-753F76C6AD60}" destId="{97C2BAA1-F0E2-4F91-9AEC-67D933825C36}" srcOrd="3" destOrd="0" presId="urn:microsoft.com/office/officeart/2005/8/layout/list1"/>
    <dgm:cxn modelId="{270CDC49-7C57-49D7-A9AC-6DDD3CB58153}" type="presParOf" srcId="{4E3EA8B5-80B9-4AF5-8A4F-753F76C6AD60}" destId="{76F2BEB8-3A79-43F2-8937-36056AFB42A7}" srcOrd="4" destOrd="0" presId="urn:microsoft.com/office/officeart/2005/8/layout/list1"/>
    <dgm:cxn modelId="{DAF75561-894D-4629-AB71-F29A4BF31BA5}" type="presParOf" srcId="{76F2BEB8-3A79-43F2-8937-36056AFB42A7}" destId="{5136CD69-675A-416A-85B7-52A3EE1434BA}" srcOrd="0" destOrd="0" presId="urn:microsoft.com/office/officeart/2005/8/layout/list1"/>
    <dgm:cxn modelId="{F2FCF405-7521-4DD7-9281-F5373D9B424D}" type="presParOf" srcId="{76F2BEB8-3A79-43F2-8937-36056AFB42A7}" destId="{84F23FEB-5803-4420-9C99-8EB4EF5D7AA0}" srcOrd="1" destOrd="0" presId="urn:microsoft.com/office/officeart/2005/8/layout/list1"/>
    <dgm:cxn modelId="{58D897EF-4C35-431F-AD2D-B3E34792FBB6}" type="presParOf" srcId="{4E3EA8B5-80B9-4AF5-8A4F-753F76C6AD60}" destId="{595680A7-F1CD-4C80-B6E9-E86DB132CEE3}" srcOrd="5" destOrd="0" presId="urn:microsoft.com/office/officeart/2005/8/layout/list1"/>
    <dgm:cxn modelId="{02283628-3AE9-474B-B095-B2BEDDD0D4AC}" type="presParOf" srcId="{4E3EA8B5-80B9-4AF5-8A4F-753F76C6AD60}" destId="{A42D4EC8-5C3B-4235-9E6E-0A5CA89B9286}" srcOrd="6" destOrd="0" presId="urn:microsoft.com/office/officeart/2005/8/layout/list1"/>
    <dgm:cxn modelId="{CBACA45A-C925-4ED2-89AD-C554D72DB13C}" type="presParOf" srcId="{4E3EA8B5-80B9-4AF5-8A4F-753F76C6AD60}" destId="{620EF6C9-439E-4BD4-B4A8-A671A768C057}" srcOrd="7" destOrd="0" presId="urn:microsoft.com/office/officeart/2005/8/layout/list1"/>
    <dgm:cxn modelId="{0EDDE91D-45C6-4685-9514-664EED989B7C}" type="presParOf" srcId="{4E3EA8B5-80B9-4AF5-8A4F-753F76C6AD60}" destId="{7F47145D-0040-4DDB-A0CF-AE479D6D90A2}" srcOrd="8" destOrd="0" presId="urn:microsoft.com/office/officeart/2005/8/layout/list1"/>
    <dgm:cxn modelId="{46F68233-FC05-4C08-A911-B92B07E37EE4}" type="presParOf" srcId="{7F47145D-0040-4DDB-A0CF-AE479D6D90A2}" destId="{D74B02BE-A021-4F9D-86D4-9C5836A43C83}" srcOrd="0" destOrd="0" presId="urn:microsoft.com/office/officeart/2005/8/layout/list1"/>
    <dgm:cxn modelId="{08C2560F-7E3F-46AF-9FF5-5BBEF35BADA0}" type="presParOf" srcId="{7F47145D-0040-4DDB-A0CF-AE479D6D90A2}" destId="{0FA3BD62-EBEF-4F26-B415-B61DEECFB066}" srcOrd="1" destOrd="0" presId="urn:microsoft.com/office/officeart/2005/8/layout/list1"/>
    <dgm:cxn modelId="{F0648574-A4B2-4313-8F5F-73BD0983415C}" type="presParOf" srcId="{4E3EA8B5-80B9-4AF5-8A4F-753F76C6AD60}" destId="{91620429-63ED-4DA0-AEAB-4734062B90CF}" srcOrd="9" destOrd="0" presId="urn:microsoft.com/office/officeart/2005/8/layout/list1"/>
    <dgm:cxn modelId="{3A166C65-AF97-4B7E-96B1-078179896E6A}" type="presParOf" srcId="{4E3EA8B5-80B9-4AF5-8A4F-753F76C6AD60}" destId="{65DB7CE4-D20C-4038-B153-D220160EE46A}" srcOrd="10" destOrd="0" presId="urn:microsoft.com/office/officeart/2005/8/layout/list1"/>
    <dgm:cxn modelId="{18FC82F0-836F-4DFA-9175-0EA9F75FCE00}" type="presParOf" srcId="{4E3EA8B5-80B9-4AF5-8A4F-753F76C6AD60}" destId="{928C1E13-7D31-46B3-88EF-2EA0531565C5}" srcOrd="11" destOrd="0" presId="urn:microsoft.com/office/officeart/2005/8/layout/list1"/>
    <dgm:cxn modelId="{1B241C95-7428-46B8-84E1-656BD1441D54}" type="presParOf" srcId="{4E3EA8B5-80B9-4AF5-8A4F-753F76C6AD60}" destId="{F67384B9-E9D3-42CE-BD88-3E9675D50F58}" srcOrd="12" destOrd="0" presId="urn:microsoft.com/office/officeart/2005/8/layout/list1"/>
    <dgm:cxn modelId="{CA3DFE4D-92DF-4EE2-9EB7-DC5F3277234D}" type="presParOf" srcId="{F67384B9-E9D3-42CE-BD88-3E9675D50F58}" destId="{CB33C1E7-91DF-42ED-A116-CF8F8CD03845}" srcOrd="0" destOrd="0" presId="urn:microsoft.com/office/officeart/2005/8/layout/list1"/>
    <dgm:cxn modelId="{D33EE80E-1DAC-4305-B745-CCA5FC033BEE}" type="presParOf" srcId="{F67384B9-E9D3-42CE-BD88-3E9675D50F58}" destId="{0286A4C2-2EE7-491E-90DF-B40D4E8092BF}" srcOrd="1" destOrd="0" presId="urn:microsoft.com/office/officeart/2005/8/layout/list1"/>
    <dgm:cxn modelId="{24AF1884-0925-485F-9782-A7A3FB2F75D8}" type="presParOf" srcId="{4E3EA8B5-80B9-4AF5-8A4F-753F76C6AD60}" destId="{6216E6BD-D90C-4FF7-A455-92AFB3485BD8}" srcOrd="13" destOrd="0" presId="urn:microsoft.com/office/officeart/2005/8/layout/list1"/>
    <dgm:cxn modelId="{FEA14DDB-ADEB-499A-A895-43AA307AC6C3}" type="presParOf" srcId="{4E3EA8B5-80B9-4AF5-8A4F-753F76C6AD60}" destId="{B2F00C5A-B069-4FC0-915E-D03AACD101B1}" srcOrd="14" destOrd="0" presId="urn:microsoft.com/office/officeart/2005/8/layout/list1"/>
    <dgm:cxn modelId="{1B84638B-1DB4-4D22-8229-2683B3B84851}" type="presParOf" srcId="{4E3EA8B5-80B9-4AF5-8A4F-753F76C6AD60}" destId="{0D767670-4B6B-4945-BC00-12FCC194110B}" srcOrd="15" destOrd="0" presId="urn:microsoft.com/office/officeart/2005/8/layout/list1"/>
    <dgm:cxn modelId="{3758B67F-8DAA-45BC-BC03-2FDA0C34C98B}" type="presParOf" srcId="{4E3EA8B5-80B9-4AF5-8A4F-753F76C6AD60}" destId="{41CDBC80-BA40-42A5-BDB8-47FD393CE8F2}" srcOrd="16" destOrd="0" presId="urn:microsoft.com/office/officeart/2005/8/layout/list1"/>
    <dgm:cxn modelId="{332AF6C5-872D-44D8-90D8-E1D33C5FEA86}" type="presParOf" srcId="{41CDBC80-BA40-42A5-BDB8-47FD393CE8F2}" destId="{A5E61E9E-49BD-4E29-8A85-0BF8C8EF80AC}" srcOrd="0" destOrd="0" presId="urn:microsoft.com/office/officeart/2005/8/layout/list1"/>
    <dgm:cxn modelId="{B66B9160-71F9-48E8-AF17-0C3EE1DFF8E4}" type="presParOf" srcId="{41CDBC80-BA40-42A5-BDB8-47FD393CE8F2}" destId="{B5059842-0EE3-4A6B-B26D-9C701E18622D}" srcOrd="1" destOrd="0" presId="urn:microsoft.com/office/officeart/2005/8/layout/list1"/>
    <dgm:cxn modelId="{461F74A3-9CD6-400F-8F02-0E3E13D41960}" type="presParOf" srcId="{4E3EA8B5-80B9-4AF5-8A4F-753F76C6AD60}" destId="{04BAFCF3-395C-4102-BED0-AABCFAA746B4}" srcOrd="17" destOrd="0" presId="urn:microsoft.com/office/officeart/2005/8/layout/list1"/>
    <dgm:cxn modelId="{A689A450-2F99-4CE3-94D8-A9F7520545F0}" type="presParOf" srcId="{4E3EA8B5-80B9-4AF5-8A4F-753F76C6AD60}" destId="{73F97B1F-91A1-4F6F-82F0-7B33C752CA2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EFF06-C442-4041-BDA4-FAC1C65433B7}" type="doc">
      <dgm:prSet loTypeId="urn:microsoft.com/office/officeart/2005/8/layout/radial6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MX"/>
        </a:p>
      </dgm:t>
    </dgm:pt>
    <dgm:pt modelId="{923A36C5-AD0A-4588-B9EC-E84800416EB8}">
      <dgm:prSet phldrT="[Texto]"/>
      <dgm:spPr/>
      <dgm:t>
        <a:bodyPr/>
        <a:lstStyle/>
        <a:p>
          <a:r>
            <a:rPr lang="es-MX" dirty="0" smtClean="0"/>
            <a:t>Oasis Urbano</a:t>
          </a:r>
          <a:endParaRPr lang="es-MX" dirty="0"/>
        </a:p>
      </dgm:t>
    </dgm:pt>
    <dgm:pt modelId="{8405C16D-B159-470C-B978-E250B7219191}" type="parTrans" cxnId="{BAE75D30-996C-484C-B027-AC386DBCEA56}">
      <dgm:prSet/>
      <dgm:spPr/>
      <dgm:t>
        <a:bodyPr/>
        <a:lstStyle/>
        <a:p>
          <a:endParaRPr lang="es-MX"/>
        </a:p>
      </dgm:t>
    </dgm:pt>
    <dgm:pt modelId="{6325F71F-DFE8-4D6D-A7D5-FCDCBB124B5D}" type="sibTrans" cxnId="{BAE75D30-996C-484C-B027-AC386DBCEA56}">
      <dgm:prSet/>
      <dgm:spPr/>
      <dgm:t>
        <a:bodyPr/>
        <a:lstStyle/>
        <a:p>
          <a:endParaRPr lang="es-MX"/>
        </a:p>
      </dgm:t>
    </dgm:pt>
    <dgm:pt modelId="{04523AF3-3315-4A4D-9ACE-989B61D43CE9}">
      <dgm:prSet phldrT="[Texto]" custT="1"/>
      <dgm:spPr/>
      <dgm:t>
        <a:bodyPr/>
        <a:lstStyle/>
        <a:p>
          <a:r>
            <a:rPr lang="es-MX" sz="2000" dirty="0" smtClean="0"/>
            <a:t>Proyecto</a:t>
          </a:r>
          <a:endParaRPr lang="es-MX" sz="2000" dirty="0"/>
        </a:p>
      </dgm:t>
    </dgm:pt>
    <dgm:pt modelId="{50C99561-545C-4341-BB90-5CFB2C594873}" type="parTrans" cxnId="{3220D9A2-6BEE-4271-86F2-ED5DA4881499}">
      <dgm:prSet/>
      <dgm:spPr/>
      <dgm:t>
        <a:bodyPr/>
        <a:lstStyle/>
        <a:p>
          <a:endParaRPr lang="es-MX"/>
        </a:p>
      </dgm:t>
    </dgm:pt>
    <dgm:pt modelId="{DA6EE3EA-199C-480E-AE87-9F64FC21015B}" type="sibTrans" cxnId="{3220D9A2-6BEE-4271-86F2-ED5DA4881499}">
      <dgm:prSet/>
      <dgm:spPr/>
      <dgm:t>
        <a:bodyPr/>
        <a:lstStyle/>
        <a:p>
          <a:endParaRPr lang="es-MX"/>
        </a:p>
      </dgm:t>
    </dgm:pt>
    <dgm:pt modelId="{4DD3A961-86E6-4405-908B-BB17F6F89F90}">
      <dgm:prSet phldrT="[Texto]" custT="1"/>
      <dgm:spPr/>
      <dgm:t>
        <a:bodyPr/>
        <a:lstStyle/>
        <a:p>
          <a:r>
            <a:rPr lang="es-MX" sz="1400" dirty="0" smtClean="0"/>
            <a:t>Accesibilidad</a:t>
          </a:r>
          <a:endParaRPr lang="es-MX" sz="1400" dirty="0"/>
        </a:p>
      </dgm:t>
    </dgm:pt>
    <dgm:pt modelId="{317C1161-A4A1-48A4-8311-6CB42DD15CCB}" type="parTrans" cxnId="{5047EA63-D615-4C03-BA3F-07BE5A85EEE5}">
      <dgm:prSet/>
      <dgm:spPr/>
      <dgm:t>
        <a:bodyPr/>
        <a:lstStyle/>
        <a:p>
          <a:endParaRPr lang="es-MX"/>
        </a:p>
      </dgm:t>
    </dgm:pt>
    <dgm:pt modelId="{77A94559-FD07-44C3-9C1C-A2C35BB474C3}" type="sibTrans" cxnId="{5047EA63-D615-4C03-BA3F-07BE5A85EEE5}">
      <dgm:prSet/>
      <dgm:spPr/>
      <dgm:t>
        <a:bodyPr/>
        <a:lstStyle/>
        <a:p>
          <a:endParaRPr lang="es-MX"/>
        </a:p>
      </dgm:t>
    </dgm:pt>
    <dgm:pt modelId="{EDEAA95B-702F-45AB-8D58-6D8313DAEFD3}">
      <dgm:prSet phldrT="[Texto]"/>
      <dgm:spPr/>
      <dgm:t>
        <a:bodyPr/>
        <a:lstStyle/>
        <a:p>
          <a:r>
            <a:rPr lang="es-MX" dirty="0" smtClean="0"/>
            <a:t>Seguridad</a:t>
          </a:r>
          <a:endParaRPr lang="es-MX" dirty="0"/>
        </a:p>
      </dgm:t>
    </dgm:pt>
    <dgm:pt modelId="{64895479-E8E0-48B5-8392-E96E82A238B0}" type="parTrans" cxnId="{8842F26F-D8B5-4B86-B36B-DBC4FEE34182}">
      <dgm:prSet/>
      <dgm:spPr/>
      <dgm:t>
        <a:bodyPr/>
        <a:lstStyle/>
        <a:p>
          <a:endParaRPr lang="es-MX"/>
        </a:p>
      </dgm:t>
    </dgm:pt>
    <dgm:pt modelId="{71EA3CFE-BF93-4957-B02F-5D5CD36C26DD}" type="sibTrans" cxnId="{8842F26F-D8B5-4B86-B36B-DBC4FEE34182}">
      <dgm:prSet/>
      <dgm:spPr/>
      <dgm:t>
        <a:bodyPr/>
        <a:lstStyle/>
        <a:p>
          <a:endParaRPr lang="es-MX"/>
        </a:p>
      </dgm:t>
    </dgm:pt>
    <dgm:pt modelId="{32EB75F1-9CFB-451B-BD3F-DFBB165BFFDC}">
      <dgm:prSet phldrT="[Texto]"/>
      <dgm:spPr/>
      <dgm:t>
        <a:bodyPr/>
        <a:lstStyle/>
        <a:p>
          <a:r>
            <a:rPr lang="es-MX" dirty="0" smtClean="0"/>
            <a:t>Experiencia</a:t>
          </a:r>
          <a:endParaRPr lang="es-MX" dirty="0"/>
        </a:p>
      </dgm:t>
    </dgm:pt>
    <dgm:pt modelId="{E011C19C-B8CE-4599-9400-8BD586FD2772}" type="parTrans" cxnId="{0DE2B31E-2623-46CD-81C9-797FB74A9009}">
      <dgm:prSet/>
      <dgm:spPr/>
      <dgm:t>
        <a:bodyPr/>
        <a:lstStyle/>
        <a:p>
          <a:endParaRPr lang="es-MX"/>
        </a:p>
      </dgm:t>
    </dgm:pt>
    <dgm:pt modelId="{3FFF23EF-2AB5-4BF7-B6FD-8847B5525794}" type="sibTrans" cxnId="{0DE2B31E-2623-46CD-81C9-797FB74A9009}">
      <dgm:prSet/>
      <dgm:spPr/>
      <dgm:t>
        <a:bodyPr/>
        <a:lstStyle/>
        <a:p>
          <a:endParaRPr lang="es-MX"/>
        </a:p>
      </dgm:t>
    </dgm:pt>
    <dgm:pt modelId="{F8D68077-17D5-4571-9BB4-D7BAFF5FDF52}">
      <dgm:prSet phldrT="[Texto]"/>
      <dgm:spPr/>
      <dgm:t>
        <a:bodyPr/>
        <a:lstStyle/>
        <a:p>
          <a:r>
            <a:rPr lang="es-MX" dirty="0" smtClean="0"/>
            <a:t>Oferta</a:t>
          </a:r>
          <a:endParaRPr lang="es-MX" dirty="0"/>
        </a:p>
      </dgm:t>
    </dgm:pt>
    <dgm:pt modelId="{FBA3B165-A64B-418D-844B-088AECC078E1}" type="parTrans" cxnId="{1874B856-10EA-41A6-932A-E87C92B23D64}">
      <dgm:prSet/>
      <dgm:spPr/>
      <dgm:t>
        <a:bodyPr/>
        <a:lstStyle/>
        <a:p>
          <a:endParaRPr lang="es-MX"/>
        </a:p>
      </dgm:t>
    </dgm:pt>
    <dgm:pt modelId="{24396C97-EA95-4F58-B524-623FE060323A}" type="sibTrans" cxnId="{1874B856-10EA-41A6-932A-E87C92B23D64}">
      <dgm:prSet/>
      <dgm:spPr/>
      <dgm:t>
        <a:bodyPr/>
        <a:lstStyle/>
        <a:p>
          <a:endParaRPr lang="es-MX"/>
        </a:p>
      </dgm:t>
    </dgm:pt>
    <dgm:pt modelId="{AD32C318-E3CB-460E-83BA-481B45836068}" type="pres">
      <dgm:prSet presAssocID="{0B9EFF06-C442-4041-BDA4-FAC1C65433B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B95E014-1669-4129-8C7D-31ACF43215A8}" type="pres">
      <dgm:prSet presAssocID="{923A36C5-AD0A-4588-B9EC-E84800416EB8}" presName="centerShape" presStyleLbl="node0" presStyleIdx="0" presStyleCnt="1"/>
      <dgm:spPr/>
      <dgm:t>
        <a:bodyPr/>
        <a:lstStyle/>
        <a:p>
          <a:endParaRPr lang="es-MX"/>
        </a:p>
      </dgm:t>
    </dgm:pt>
    <dgm:pt modelId="{82C28741-078C-47C5-BDC8-AEFB3593A98A}" type="pres">
      <dgm:prSet presAssocID="{04523AF3-3315-4A4D-9ACE-989B61D43C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5A33B-3B66-4840-A965-5296FA9056DE}" type="pres">
      <dgm:prSet presAssocID="{04523AF3-3315-4A4D-9ACE-989B61D43CE9}" presName="dummy" presStyleCnt="0"/>
      <dgm:spPr/>
    </dgm:pt>
    <dgm:pt modelId="{30E3F871-4320-4CC5-8D19-5D49510D6037}" type="pres">
      <dgm:prSet presAssocID="{DA6EE3EA-199C-480E-AE87-9F64FC21015B}" presName="sibTrans" presStyleLbl="sibTrans2D1" presStyleIdx="0" presStyleCnt="5"/>
      <dgm:spPr/>
      <dgm:t>
        <a:bodyPr/>
        <a:lstStyle/>
        <a:p>
          <a:endParaRPr lang="es-MX"/>
        </a:p>
      </dgm:t>
    </dgm:pt>
    <dgm:pt modelId="{05703BA3-C43C-4C65-A018-BC556979D743}" type="pres">
      <dgm:prSet presAssocID="{4DD3A961-86E6-4405-908B-BB17F6F89F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5700562-862F-4879-B36D-DCAD53EED252}" type="pres">
      <dgm:prSet presAssocID="{4DD3A961-86E6-4405-908B-BB17F6F89F90}" presName="dummy" presStyleCnt="0"/>
      <dgm:spPr/>
    </dgm:pt>
    <dgm:pt modelId="{CF5A8B26-6933-4DD2-949B-915A6CFB22F1}" type="pres">
      <dgm:prSet presAssocID="{77A94559-FD07-44C3-9C1C-A2C35BB474C3}" presName="sibTrans" presStyleLbl="sibTrans2D1" presStyleIdx="1" presStyleCnt="5"/>
      <dgm:spPr/>
      <dgm:t>
        <a:bodyPr/>
        <a:lstStyle/>
        <a:p>
          <a:endParaRPr lang="es-MX"/>
        </a:p>
      </dgm:t>
    </dgm:pt>
    <dgm:pt modelId="{769DFE92-400E-4277-B986-0851754CDFA4}" type="pres">
      <dgm:prSet presAssocID="{EDEAA95B-702F-45AB-8D58-6D8313DAEF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A7CE976-58D6-4841-8AEC-1AF31630AB62}" type="pres">
      <dgm:prSet presAssocID="{EDEAA95B-702F-45AB-8D58-6D8313DAEFD3}" presName="dummy" presStyleCnt="0"/>
      <dgm:spPr/>
    </dgm:pt>
    <dgm:pt modelId="{4A3C0092-6CBF-4763-B280-2D6DFF3CA52C}" type="pres">
      <dgm:prSet presAssocID="{71EA3CFE-BF93-4957-B02F-5D5CD36C26DD}" presName="sibTrans" presStyleLbl="sibTrans2D1" presStyleIdx="2" presStyleCnt="5"/>
      <dgm:spPr/>
      <dgm:t>
        <a:bodyPr/>
        <a:lstStyle/>
        <a:p>
          <a:endParaRPr lang="es-MX"/>
        </a:p>
      </dgm:t>
    </dgm:pt>
    <dgm:pt modelId="{01A3500F-648B-4715-B3A4-D38FE39FDD1A}" type="pres">
      <dgm:prSet presAssocID="{32EB75F1-9CFB-451B-BD3F-DFBB165BFF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799314C-2D29-45DE-9DBA-01BAD27CCF80}" type="pres">
      <dgm:prSet presAssocID="{32EB75F1-9CFB-451B-BD3F-DFBB165BFFDC}" presName="dummy" presStyleCnt="0"/>
      <dgm:spPr/>
    </dgm:pt>
    <dgm:pt modelId="{D76D3FC4-CA23-42AB-82DA-78D37B12278D}" type="pres">
      <dgm:prSet presAssocID="{3FFF23EF-2AB5-4BF7-B6FD-8847B5525794}" presName="sibTrans" presStyleLbl="sibTrans2D1" presStyleIdx="3" presStyleCnt="5"/>
      <dgm:spPr/>
      <dgm:t>
        <a:bodyPr/>
        <a:lstStyle/>
        <a:p>
          <a:endParaRPr lang="es-MX"/>
        </a:p>
      </dgm:t>
    </dgm:pt>
    <dgm:pt modelId="{6C79A5D8-4750-4577-B0EE-5A306902E412}" type="pres">
      <dgm:prSet presAssocID="{F8D68077-17D5-4571-9BB4-D7BAFF5FDF5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7A7649-87A7-447A-8E1F-D20BE2E02F8B}" type="pres">
      <dgm:prSet presAssocID="{F8D68077-17D5-4571-9BB4-D7BAFF5FDF52}" presName="dummy" presStyleCnt="0"/>
      <dgm:spPr/>
    </dgm:pt>
    <dgm:pt modelId="{217A0F93-6991-4AB1-B3DB-E6397D5F671F}" type="pres">
      <dgm:prSet presAssocID="{24396C97-EA95-4F58-B524-623FE060323A}" presName="sibTrans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547B1A92-97A6-4D6C-B750-FA2D5FC0E74E}" type="presOf" srcId="{3FFF23EF-2AB5-4BF7-B6FD-8847B5525794}" destId="{D76D3FC4-CA23-42AB-82DA-78D37B12278D}" srcOrd="0" destOrd="0" presId="urn:microsoft.com/office/officeart/2005/8/layout/radial6"/>
    <dgm:cxn modelId="{C30A0ED9-C404-4708-93A5-94266CDA2655}" type="presOf" srcId="{77A94559-FD07-44C3-9C1C-A2C35BB474C3}" destId="{CF5A8B26-6933-4DD2-949B-915A6CFB22F1}" srcOrd="0" destOrd="0" presId="urn:microsoft.com/office/officeart/2005/8/layout/radial6"/>
    <dgm:cxn modelId="{4A730467-0F6C-4DF9-89C6-30190AE93210}" type="presOf" srcId="{4DD3A961-86E6-4405-908B-BB17F6F89F90}" destId="{05703BA3-C43C-4C65-A018-BC556979D743}" srcOrd="0" destOrd="0" presId="urn:microsoft.com/office/officeart/2005/8/layout/radial6"/>
    <dgm:cxn modelId="{5047EA63-D615-4C03-BA3F-07BE5A85EEE5}" srcId="{923A36C5-AD0A-4588-B9EC-E84800416EB8}" destId="{4DD3A961-86E6-4405-908B-BB17F6F89F90}" srcOrd="1" destOrd="0" parTransId="{317C1161-A4A1-48A4-8311-6CB42DD15CCB}" sibTransId="{77A94559-FD07-44C3-9C1C-A2C35BB474C3}"/>
    <dgm:cxn modelId="{8842F26F-D8B5-4B86-B36B-DBC4FEE34182}" srcId="{923A36C5-AD0A-4588-B9EC-E84800416EB8}" destId="{EDEAA95B-702F-45AB-8D58-6D8313DAEFD3}" srcOrd="2" destOrd="0" parTransId="{64895479-E8E0-48B5-8392-E96E82A238B0}" sibTransId="{71EA3CFE-BF93-4957-B02F-5D5CD36C26DD}"/>
    <dgm:cxn modelId="{347B61A9-36FA-42E0-A844-2DE9102DEA3C}" type="presOf" srcId="{DA6EE3EA-199C-480E-AE87-9F64FC21015B}" destId="{30E3F871-4320-4CC5-8D19-5D49510D6037}" srcOrd="0" destOrd="0" presId="urn:microsoft.com/office/officeart/2005/8/layout/radial6"/>
    <dgm:cxn modelId="{186F6EC1-D6AF-4B61-8D9C-9CDFD8C3C8F3}" type="presOf" srcId="{32EB75F1-9CFB-451B-BD3F-DFBB165BFFDC}" destId="{01A3500F-648B-4715-B3A4-D38FE39FDD1A}" srcOrd="0" destOrd="0" presId="urn:microsoft.com/office/officeart/2005/8/layout/radial6"/>
    <dgm:cxn modelId="{3220D9A2-6BEE-4271-86F2-ED5DA4881499}" srcId="{923A36C5-AD0A-4588-B9EC-E84800416EB8}" destId="{04523AF3-3315-4A4D-9ACE-989B61D43CE9}" srcOrd="0" destOrd="0" parTransId="{50C99561-545C-4341-BB90-5CFB2C594873}" sibTransId="{DA6EE3EA-199C-480E-AE87-9F64FC21015B}"/>
    <dgm:cxn modelId="{B19C526F-C8E3-4E29-A884-37CEAC667A62}" type="presOf" srcId="{71EA3CFE-BF93-4957-B02F-5D5CD36C26DD}" destId="{4A3C0092-6CBF-4763-B280-2D6DFF3CA52C}" srcOrd="0" destOrd="0" presId="urn:microsoft.com/office/officeart/2005/8/layout/radial6"/>
    <dgm:cxn modelId="{D161573C-6C9C-4AB7-B90B-6F7B64F093C0}" type="presOf" srcId="{24396C97-EA95-4F58-B524-623FE060323A}" destId="{217A0F93-6991-4AB1-B3DB-E6397D5F671F}" srcOrd="0" destOrd="0" presId="urn:microsoft.com/office/officeart/2005/8/layout/radial6"/>
    <dgm:cxn modelId="{EF2572D4-45E6-4F80-8249-5CAAD8913B0C}" type="presOf" srcId="{F8D68077-17D5-4571-9BB4-D7BAFF5FDF52}" destId="{6C79A5D8-4750-4577-B0EE-5A306902E412}" srcOrd="0" destOrd="0" presId="urn:microsoft.com/office/officeart/2005/8/layout/radial6"/>
    <dgm:cxn modelId="{BAE75D30-996C-484C-B027-AC386DBCEA56}" srcId="{0B9EFF06-C442-4041-BDA4-FAC1C65433B7}" destId="{923A36C5-AD0A-4588-B9EC-E84800416EB8}" srcOrd="0" destOrd="0" parTransId="{8405C16D-B159-470C-B978-E250B7219191}" sibTransId="{6325F71F-DFE8-4D6D-A7D5-FCDCBB124B5D}"/>
    <dgm:cxn modelId="{4DA53836-51B1-49C5-A1BB-1B5B6196B6EB}" type="presOf" srcId="{EDEAA95B-702F-45AB-8D58-6D8313DAEFD3}" destId="{769DFE92-400E-4277-B986-0851754CDFA4}" srcOrd="0" destOrd="0" presId="urn:microsoft.com/office/officeart/2005/8/layout/radial6"/>
    <dgm:cxn modelId="{D36CFE9F-BA94-4F50-B399-9911120F697B}" type="presOf" srcId="{04523AF3-3315-4A4D-9ACE-989B61D43CE9}" destId="{82C28741-078C-47C5-BDC8-AEFB3593A98A}" srcOrd="0" destOrd="0" presId="urn:microsoft.com/office/officeart/2005/8/layout/radial6"/>
    <dgm:cxn modelId="{1874B856-10EA-41A6-932A-E87C92B23D64}" srcId="{923A36C5-AD0A-4588-B9EC-E84800416EB8}" destId="{F8D68077-17D5-4571-9BB4-D7BAFF5FDF52}" srcOrd="4" destOrd="0" parTransId="{FBA3B165-A64B-418D-844B-088AECC078E1}" sibTransId="{24396C97-EA95-4F58-B524-623FE060323A}"/>
    <dgm:cxn modelId="{9F9C7ECB-99FE-4744-B776-FE9FFB93DE2F}" type="presOf" srcId="{0B9EFF06-C442-4041-BDA4-FAC1C65433B7}" destId="{AD32C318-E3CB-460E-83BA-481B45836068}" srcOrd="0" destOrd="0" presId="urn:microsoft.com/office/officeart/2005/8/layout/radial6"/>
    <dgm:cxn modelId="{7FC0ECEE-D675-4EC5-B21E-466EB9E3013C}" type="presOf" srcId="{923A36C5-AD0A-4588-B9EC-E84800416EB8}" destId="{6B95E014-1669-4129-8C7D-31ACF43215A8}" srcOrd="0" destOrd="0" presId="urn:microsoft.com/office/officeart/2005/8/layout/radial6"/>
    <dgm:cxn modelId="{0DE2B31E-2623-46CD-81C9-797FB74A9009}" srcId="{923A36C5-AD0A-4588-B9EC-E84800416EB8}" destId="{32EB75F1-9CFB-451B-BD3F-DFBB165BFFDC}" srcOrd="3" destOrd="0" parTransId="{E011C19C-B8CE-4599-9400-8BD586FD2772}" sibTransId="{3FFF23EF-2AB5-4BF7-B6FD-8847B5525794}"/>
    <dgm:cxn modelId="{130B1C00-8474-4A63-9496-A18BB6804310}" type="presParOf" srcId="{AD32C318-E3CB-460E-83BA-481B45836068}" destId="{6B95E014-1669-4129-8C7D-31ACF43215A8}" srcOrd="0" destOrd="0" presId="urn:microsoft.com/office/officeart/2005/8/layout/radial6"/>
    <dgm:cxn modelId="{92AD1381-5D83-44F3-83A4-B9FC4035D722}" type="presParOf" srcId="{AD32C318-E3CB-460E-83BA-481B45836068}" destId="{82C28741-078C-47C5-BDC8-AEFB3593A98A}" srcOrd="1" destOrd="0" presId="urn:microsoft.com/office/officeart/2005/8/layout/radial6"/>
    <dgm:cxn modelId="{BEAA1C57-CA2F-4AFE-8C24-258620F16CDB}" type="presParOf" srcId="{AD32C318-E3CB-460E-83BA-481B45836068}" destId="{E025A33B-3B66-4840-A965-5296FA9056DE}" srcOrd="2" destOrd="0" presId="urn:microsoft.com/office/officeart/2005/8/layout/radial6"/>
    <dgm:cxn modelId="{A92931F5-AF4B-4D6C-BD29-097588C16CFC}" type="presParOf" srcId="{AD32C318-E3CB-460E-83BA-481B45836068}" destId="{30E3F871-4320-4CC5-8D19-5D49510D6037}" srcOrd="3" destOrd="0" presId="urn:microsoft.com/office/officeart/2005/8/layout/radial6"/>
    <dgm:cxn modelId="{1ACA052C-5141-406D-8FDD-6425DB746536}" type="presParOf" srcId="{AD32C318-E3CB-460E-83BA-481B45836068}" destId="{05703BA3-C43C-4C65-A018-BC556979D743}" srcOrd="4" destOrd="0" presId="urn:microsoft.com/office/officeart/2005/8/layout/radial6"/>
    <dgm:cxn modelId="{3099108B-BFE1-4EB2-AE67-95B3FCE1D83D}" type="presParOf" srcId="{AD32C318-E3CB-460E-83BA-481B45836068}" destId="{75700562-862F-4879-B36D-DCAD53EED252}" srcOrd="5" destOrd="0" presId="urn:microsoft.com/office/officeart/2005/8/layout/radial6"/>
    <dgm:cxn modelId="{01449F16-CE37-43F9-A87E-037F478A12A2}" type="presParOf" srcId="{AD32C318-E3CB-460E-83BA-481B45836068}" destId="{CF5A8B26-6933-4DD2-949B-915A6CFB22F1}" srcOrd="6" destOrd="0" presId="urn:microsoft.com/office/officeart/2005/8/layout/radial6"/>
    <dgm:cxn modelId="{6960C03F-05BE-46C7-AF20-7BB705E2587B}" type="presParOf" srcId="{AD32C318-E3CB-460E-83BA-481B45836068}" destId="{769DFE92-400E-4277-B986-0851754CDFA4}" srcOrd="7" destOrd="0" presId="urn:microsoft.com/office/officeart/2005/8/layout/radial6"/>
    <dgm:cxn modelId="{4831765B-85C5-45DA-BEB4-43C695174317}" type="presParOf" srcId="{AD32C318-E3CB-460E-83BA-481B45836068}" destId="{4A7CE976-58D6-4841-8AEC-1AF31630AB62}" srcOrd="8" destOrd="0" presId="urn:microsoft.com/office/officeart/2005/8/layout/radial6"/>
    <dgm:cxn modelId="{BCA59515-4F4E-4741-9A9B-8E54F4265B64}" type="presParOf" srcId="{AD32C318-E3CB-460E-83BA-481B45836068}" destId="{4A3C0092-6CBF-4763-B280-2D6DFF3CA52C}" srcOrd="9" destOrd="0" presId="urn:microsoft.com/office/officeart/2005/8/layout/radial6"/>
    <dgm:cxn modelId="{5AD31805-5DC0-4F2E-BACE-65C683F24A2B}" type="presParOf" srcId="{AD32C318-E3CB-460E-83BA-481B45836068}" destId="{01A3500F-648B-4715-B3A4-D38FE39FDD1A}" srcOrd="10" destOrd="0" presId="urn:microsoft.com/office/officeart/2005/8/layout/radial6"/>
    <dgm:cxn modelId="{CE08B8E6-6403-4E24-9E2A-F4C9AA3C0743}" type="presParOf" srcId="{AD32C318-E3CB-460E-83BA-481B45836068}" destId="{0799314C-2D29-45DE-9DBA-01BAD27CCF80}" srcOrd="11" destOrd="0" presId="urn:microsoft.com/office/officeart/2005/8/layout/radial6"/>
    <dgm:cxn modelId="{00CD7F38-AE93-48CD-9E3E-7D9FA4893987}" type="presParOf" srcId="{AD32C318-E3CB-460E-83BA-481B45836068}" destId="{D76D3FC4-CA23-42AB-82DA-78D37B12278D}" srcOrd="12" destOrd="0" presId="urn:microsoft.com/office/officeart/2005/8/layout/radial6"/>
    <dgm:cxn modelId="{650A3626-5F80-4F28-8FFD-AB92A522FFEB}" type="presParOf" srcId="{AD32C318-E3CB-460E-83BA-481B45836068}" destId="{6C79A5D8-4750-4577-B0EE-5A306902E412}" srcOrd="13" destOrd="0" presId="urn:microsoft.com/office/officeart/2005/8/layout/radial6"/>
    <dgm:cxn modelId="{B2C501E3-E44F-46B6-8746-40237199C882}" type="presParOf" srcId="{AD32C318-E3CB-460E-83BA-481B45836068}" destId="{C27A7649-87A7-447A-8E1F-D20BE2E02F8B}" srcOrd="14" destOrd="0" presId="urn:microsoft.com/office/officeart/2005/8/layout/radial6"/>
    <dgm:cxn modelId="{CECD2166-40DA-48A6-8F79-2FF5B1A2F2F9}" type="presParOf" srcId="{AD32C318-E3CB-460E-83BA-481B45836068}" destId="{217A0F93-6991-4AB1-B3DB-E6397D5F671F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668F2-20D4-430F-8914-611838139A50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368AF52-C5D6-422E-AD34-3809090B4083}">
      <dgm:prSet phldrT="[Texto]"/>
      <dgm:spPr/>
      <dgm:t>
        <a:bodyPr/>
        <a:lstStyle/>
        <a:p>
          <a:r>
            <a:rPr lang="es-MX" dirty="0" smtClean="0"/>
            <a:t>MÉTODO</a:t>
          </a:r>
          <a:endParaRPr lang="es-MX" dirty="0"/>
        </a:p>
      </dgm:t>
    </dgm:pt>
    <dgm:pt modelId="{24010271-6B7F-42B6-AE32-281D5DB88F7F}" type="parTrans" cxnId="{573767C0-852A-4D7D-B969-3F3BA2FE0950}">
      <dgm:prSet/>
      <dgm:spPr/>
      <dgm:t>
        <a:bodyPr/>
        <a:lstStyle/>
        <a:p>
          <a:endParaRPr lang="es-MX"/>
        </a:p>
      </dgm:t>
    </dgm:pt>
    <dgm:pt modelId="{942F28EC-006E-47E8-9F62-50DD5E2E87D5}" type="sibTrans" cxnId="{573767C0-852A-4D7D-B969-3F3BA2FE0950}">
      <dgm:prSet/>
      <dgm:spPr/>
      <dgm:t>
        <a:bodyPr/>
        <a:lstStyle/>
        <a:p>
          <a:endParaRPr lang="es-MX"/>
        </a:p>
      </dgm:t>
    </dgm:pt>
    <dgm:pt modelId="{BAE749A1-85B0-4A6B-B290-81031534F93E}">
      <dgm:prSet phldrT="[Texto]"/>
      <dgm:spPr/>
      <dgm:t>
        <a:bodyPr/>
        <a:lstStyle/>
        <a:p>
          <a:r>
            <a:rPr lang="es-MX" b="1" dirty="0" smtClean="0"/>
            <a:t>INDUCTIVO- DEDUCTIVO</a:t>
          </a:r>
          <a:r>
            <a:rPr lang="es-MX" dirty="0" smtClean="0"/>
            <a:t>: “La ciencia se inicia con la observación de los hechos” </a:t>
          </a:r>
          <a:endParaRPr lang="es-MX" dirty="0"/>
        </a:p>
      </dgm:t>
    </dgm:pt>
    <dgm:pt modelId="{478315F6-47E3-4E2B-AE6F-9C7CD10E25B8}" type="parTrans" cxnId="{5F4AF057-2A77-412A-97BD-1F6C31250791}">
      <dgm:prSet/>
      <dgm:spPr/>
      <dgm:t>
        <a:bodyPr/>
        <a:lstStyle/>
        <a:p>
          <a:endParaRPr lang="es-MX"/>
        </a:p>
      </dgm:t>
    </dgm:pt>
    <dgm:pt modelId="{29AEC7A7-4A17-46E2-93CC-4A05903E41A7}" type="sibTrans" cxnId="{5F4AF057-2A77-412A-97BD-1F6C31250791}">
      <dgm:prSet/>
      <dgm:spPr/>
      <dgm:t>
        <a:bodyPr/>
        <a:lstStyle/>
        <a:p>
          <a:endParaRPr lang="es-MX"/>
        </a:p>
      </dgm:t>
    </dgm:pt>
    <dgm:pt modelId="{9062990F-1DB0-4821-B8AC-B8539F031F96}">
      <dgm:prSet phldrT="[Texto]"/>
      <dgm:spPr/>
      <dgm:t>
        <a:bodyPr/>
        <a:lstStyle/>
        <a:p>
          <a:r>
            <a:rPr lang="es-MX" dirty="0" smtClean="0"/>
            <a:t>ENFOQUE</a:t>
          </a:r>
          <a:endParaRPr lang="es-MX" dirty="0"/>
        </a:p>
      </dgm:t>
    </dgm:pt>
    <dgm:pt modelId="{31E7F27F-3F9D-493B-B713-CF1C33D02F74}" type="parTrans" cxnId="{6DCE5380-4BC7-4C7A-860B-89AD8882740F}">
      <dgm:prSet/>
      <dgm:spPr/>
      <dgm:t>
        <a:bodyPr/>
        <a:lstStyle/>
        <a:p>
          <a:endParaRPr lang="es-MX"/>
        </a:p>
      </dgm:t>
    </dgm:pt>
    <dgm:pt modelId="{145C1E84-F095-40AF-8A41-6303CF55BFD3}" type="sibTrans" cxnId="{6DCE5380-4BC7-4C7A-860B-89AD8882740F}">
      <dgm:prSet/>
      <dgm:spPr/>
      <dgm:t>
        <a:bodyPr/>
        <a:lstStyle/>
        <a:p>
          <a:endParaRPr lang="es-MX"/>
        </a:p>
      </dgm:t>
    </dgm:pt>
    <dgm:pt modelId="{40F3358C-964D-47B4-B534-451FBC874862}">
      <dgm:prSet phldrT="[Texto]"/>
      <dgm:spPr/>
      <dgm:t>
        <a:bodyPr/>
        <a:lstStyle/>
        <a:p>
          <a:r>
            <a:rPr lang="es-MX" dirty="0" smtClean="0"/>
            <a:t>CUALITATIVO </a:t>
          </a:r>
          <a:endParaRPr lang="es-MX" dirty="0"/>
        </a:p>
      </dgm:t>
    </dgm:pt>
    <dgm:pt modelId="{6D5806E0-541C-4198-9234-038C07ED99B4}" type="parTrans" cxnId="{0184C824-2ED3-4403-86C0-4B5E7EE3EBD4}">
      <dgm:prSet/>
      <dgm:spPr/>
      <dgm:t>
        <a:bodyPr/>
        <a:lstStyle/>
        <a:p>
          <a:endParaRPr lang="es-MX"/>
        </a:p>
      </dgm:t>
    </dgm:pt>
    <dgm:pt modelId="{E6D331DC-25A4-4AEB-AE5E-BA8792BA4918}" type="sibTrans" cxnId="{0184C824-2ED3-4403-86C0-4B5E7EE3EBD4}">
      <dgm:prSet/>
      <dgm:spPr/>
      <dgm:t>
        <a:bodyPr/>
        <a:lstStyle/>
        <a:p>
          <a:endParaRPr lang="es-MX"/>
        </a:p>
      </dgm:t>
    </dgm:pt>
    <dgm:pt modelId="{0AFAB15B-A63D-4519-8394-A9D39F99116B}">
      <dgm:prSet phldrT="[Texto]"/>
      <dgm:spPr/>
      <dgm:t>
        <a:bodyPr/>
        <a:lstStyle/>
        <a:p>
          <a:r>
            <a:rPr lang="es-MX" dirty="0" smtClean="0"/>
            <a:t>ESTRATEGIA </a:t>
          </a:r>
          <a:endParaRPr lang="es-MX" dirty="0"/>
        </a:p>
      </dgm:t>
    </dgm:pt>
    <dgm:pt modelId="{1DAB4EB8-351A-49AA-9E37-C2AD11861496}" type="parTrans" cxnId="{5EBA9164-B4E5-441C-A964-3FD150188BFA}">
      <dgm:prSet/>
      <dgm:spPr/>
      <dgm:t>
        <a:bodyPr/>
        <a:lstStyle/>
        <a:p>
          <a:endParaRPr lang="es-MX"/>
        </a:p>
      </dgm:t>
    </dgm:pt>
    <dgm:pt modelId="{C676FA8E-4DBD-447C-A529-8BDF2844FA16}" type="sibTrans" cxnId="{5EBA9164-B4E5-441C-A964-3FD150188BFA}">
      <dgm:prSet/>
      <dgm:spPr/>
      <dgm:t>
        <a:bodyPr/>
        <a:lstStyle/>
        <a:p>
          <a:endParaRPr lang="es-MX"/>
        </a:p>
      </dgm:t>
    </dgm:pt>
    <dgm:pt modelId="{4987D403-893B-46D2-B735-1D7026F5CE92}">
      <dgm:prSet phldrT="[Texto]"/>
      <dgm:spPr/>
      <dgm:t>
        <a:bodyPr/>
        <a:lstStyle/>
        <a:p>
          <a:r>
            <a:rPr lang="es-MX" dirty="0" smtClean="0"/>
            <a:t>Estudio de caso</a:t>
          </a:r>
          <a:endParaRPr lang="es-MX" dirty="0"/>
        </a:p>
      </dgm:t>
    </dgm:pt>
    <dgm:pt modelId="{D670A482-7DDB-4DD7-A0F6-3E4958B29D7C}" type="parTrans" cxnId="{911410B8-3083-43F2-8DF3-34E396B69444}">
      <dgm:prSet/>
      <dgm:spPr/>
      <dgm:t>
        <a:bodyPr/>
        <a:lstStyle/>
        <a:p>
          <a:endParaRPr lang="es-MX"/>
        </a:p>
      </dgm:t>
    </dgm:pt>
    <dgm:pt modelId="{111EEE94-D4A2-442E-A0FB-E76642B02994}" type="sibTrans" cxnId="{911410B8-3083-43F2-8DF3-34E396B69444}">
      <dgm:prSet/>
      <dgm:spPr/>
      <dgm:t>
        <a:bodyPr/>
        <a:lstStyle/>
        <a:p>
          <a:endParaRPr lang="es-MX"/>
        </a:p>
      </dgm:t>
    </dgm:pt>
    <dgm:pt modelId="{B47DDEE8-E24A-4B00-B774-2AC1DEDF4F99}">
      <dgm:prSet phldrT="[Texto]"/>
      <dgm:spPr/>
      <dgm:t>
        <a:bodyPr/>
        <a:lstStyle/>
        <a:p>
          <a:r>
            <a:rPr lang="es-MX" dirty="0" smtClean="0"/>
            <a:t>Observación sistemática</a:t>
          </a:r>
          <a:endParaRPr lang="es-MX" dirty="0"/>
        </a:p>
      </dgm:t>
    </dgm:pt>
    <dgm:pt modelId="{A997802D-EC85-4091-A2D0-F6F0DC9B5A88}" type="parTrans" cxnId="{3AB6BE85-C448-4B87-BCB2-5210C8424719}">
      <dgm:prSet/>
      <dgm:spPr/>
      <dgm:t>
        <a:bodyPr/>
        <a:lstStyle/>
        <a:p>
          <a:endParaRPr lang="es-MX"/>
        </a:p>
      </dgm:t>
    </dgm:pt>
    <dgm:pt modelId="{7A710EF4-D670-4ABF-85FE-0B2E58EC6F60}" type="sibTrans" cxnId="{3AB6BE85-C448-4B87-BCB2-5210C8424719}">
      <dgm:prSet/>
      <dgm:spPr/>
      <dgm:t>
        <a:bodyPr/>
        <a:lstStyle/>
        <a:p>
          <a:endParaRPr lang="es-MX"/>
        </a:p>
      </dgm:t>
    </dgm:pt>
    <dgm:pt modelId="{6A1C8DE3-5440-469A-A25F-4BBDD6A511F6}" type="pres">
      <dgm:prSet presAssocID="{85D668F2-20D4-430F-8914-611838139A5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4B1895-5F26-4F64-891E-8F757E33C80A}" type="pres">
      <dgm:prSet presAssocID="{3368AF52-C5D6-422E-AD34-3809090B4083}" presName="composite" presStyleCnt="0"/>
      <dgm:spPr/>
    </dgm:pt>
    <dgm:pt modelId="{20CC8C60-F90C-4670-AFF1-12D551669C3E}" type="pres">
      <dgm:prSet presAssocID="{3368AF52-C5D6-422E-AD34-3809090B408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AF44B4-E03E-4830-A8B6-23A3C0311ABE}" type="pres">
      <dgm:prSet presAssocID="{3368AF52-C5D6-422E-AD34-3809090B4083}" presName="descendantText" presStyleLbl="alignAcc1" presStyleIdx="0" presStyleCnt="3" custLinFactNeighborY="-127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98E6C9-72D3-44C5-B1CC-0C571CA29C27}" type="pres">
      <dgm:prSet presAssocID="{942F28EC-006E-47E8-9F62-50DD5E2E87D5}" presName="sp" presStyleCnt="0"/>
      <dgm:spPr/>
    </dgm:pt>
    <dgm:pt modelId="{25A654FB-F8D0-46E2-A7C8-4CB877C75BD3}" type="pres">
      <dgm:prSet presAssocID="{9062990F-1DB0-4821-B8AC-B8539F031F96}" presName="composite" presStyleCnt="0"/>
      <dgm:spPr/>
    </dgm:pt>
    <dgm:pt modelId="{489032F9-2D79-4B6B-83D3-BFE1B7E02E5C}" type="pres">
      <dgm:prSet presAssocID="{9062990F-1DB0-4821-B8AC-B8539F031F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293E0B1-FB43-4BCB-AA04-CB8247F63290}" type="pres">
      <dgm:prSet presAssocID="{9062990F-1DB0-4821-B8AC-B8539F031F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A77655-9132-4A11-AB28-81D33D9F2E6D}" type="pres">
      <dgm:prSet presAssocID="{145C1E84-F095-40AF-8A41-6303CF55BFD3}" presName="sp" presStyleCnt="0"/>
      <dgm:spPr/>
    </dgm:pt>
    <dgm:pt modelId="{9ABE8C09-C446-4969-8435-97038ADF9876}" type="pres">
      <dgm:prSet presAssocID="{0AFAB15B-A63D-4519-8394-A9D39F99116B}" presName="composite" presStyleCnt="0"/>
      <dgm:spPr/>
    </dgm:pt>
    <dgm:pt modelId="{C746D4AB-303A-48A4-946A-48C12CB69C91}" type="pres">
      <dgm:prSet presAssocID="{0AFAB15B-A63D-4519-8394-A9D39F99116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8A3FB6-F9E8-4E7A-9CB7-00706BDCD2C6}" type="pres">
      <dgm:prSet presAssocID="{0AFAB15B-A63D-4519-8394-A9D39F99116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DCE5380-4BC7-4C7A-860B-89AD8882740F}" srcId="{85D668F2-20D4-430F-8914-611838139A50}" destId="{9062990F-1DB0-4821-B8AC-B8539F031F96}" srcOrd="1" destOrd="0" parTransId="{31E7F27F-3F9D-493B-B713-CF1C33D02F74}" sibTransId="{145C1E84-F095-40AF-8A41-6303CF55BFD3}"/>
    <dgm:cxn modelId="{2C710A89-A343-4BC4-A6C6-FA659FFC1A6D}" type="presOf" srcId="{85D668F2-20D4-430F-8914-611838139A50}" destId="{6A1C8DE3-5440-469A-A25F-4BBDD6A511F6}" srcOrd="0" destOrd="0" presId="urn:microsoft.com/office/officeart/2005/8/layout/chevron2"/>
    <dgm:cxn modelId="{5F4AF057-2A77-412A-97BD-1F6C31250791}" srcId="{3368AF52-C5D6-422E-AD34-3809090B4083}" destId="{BAE749A1-85B0-4A6B-B290-81031534F93E}" srcOrd="0" destOrd="0" parTransId="{478315F6-47E3-4E2B-AE6F-9C7CD10E25B8}" sibTransId="{29AEC7A7-4A17-46E2-93CC-4A05903E41A7}"/>
    <dgm:cxn modelId="{6F2BDFBD-E88B-48DE-BDD1-F8773250B205}" type="presOf" srcId="{3368AF52-C5D6-422E-AD34-3809090B4083}" destId="{20CC8C60-F90C-4670-AFF1-12D551669C3E}" srcOrd="0" destOrd="0" presId="urn:microsoft.com/office/officeart/2005/8/layout/chevron2"/>
    <dgm:cxn modelId="{3AB6BE85-C448-4B87-BCB2-5210C8424719}" srcId="{0AFAB15B-A63D-4519-8394-A9D39F99116B}" destId="{B47DDEE8-E24A-4B00-B774-2AC1DEDF4F99}" srcOrd="1" destOrd="0" parTransId="{A997802D-EC85-4091-A2D0-F6F0DC9B5A88}" sibTransId="{7A710EF4-D670-4ABF-85FE-0B2E58EC6F60}"/>
    <dgm:cxn modelId="{5EBA9164-B4E5-441C-A964-3FD150188BFA}" srcId="{85D668F2-20D4-430F-8914-611838139A50}" destId="{0AFAB15B-A63D-4519-8394-A9D39F99116B}" srcOrd="2" destOrd="0" parTransId="{1DAB4EB8-351A-49AA-9E37-C2AD11861496}" sibTransId="{C676FA8E-4DBD-447C-A529-8BDF2844FA16}"/>
    <dgm:cxn modelId="{911410B8-3083-43F2-8DF3-34E396B69444}" srcId="{0AFAB15B-A63D-4519-8394-A9D39F99116B}" destId="{4987D403-893B-46D2-B735-1D7026F5CE92}" srcOrd="0" destOrd="0" parTransId="{D670A482-7DDB-4DD7-A0F6-3E4958B29D7C}" sibTransId="{111EEE94-D4A2-442E-A0FB-E76642B02994}"/>
    <dgm:cxn modelId="{EDA10B87-DBAD-4CD1-855B-63C8C0299972}" type="presOf" srcId="{B47DDEE8-E24A-4B00-B774-2AC1DEDF4F99}" destId="{6C8A3FB6-F9E8-4E7A-9CB7-00706BDCD2C6}" srcOrd="0" destOrd="1" presId="urn:microsoft.com/office/officeart/2005/8/layout/chevron2"/>
    <dgm:cxn modelId="{532905EA-9300-4326-A417-4069A0C18419}" type="presOf" srcId="{0AFAB15B-A63D-4519-8394-A9D39F99116B}" destId="{C746D4AB-303A-48A4-946A-48C12CB69C91}" srcOrd="0" destOrd="0" presId="urn:microsoft.com/office/officeart/2005/8/layout/chevron2"/>
    <dgm:cxn modelId="{EF515698-880C-4CC1-BD1B-DAA9147F02C9}" type="presOf" srcId="{4987D403-893B-46D2-B735-1D7026F5CE92}" destId="{6C8A3FB6-F9E8-4E7A-9CB7-00706BDCD2C6}" srcOrd="0" destOrd="0" presId="urn:microsoft.com/office/officeart/2005/8/layout/chevron2"/>
    <dgm:cxn modelId="{573767C0-852A-4D7D-B969-3F3BA2FE0950}" srcId="{85D668F2-20D4-430F-8914-611838139A50}" destId="{3368AF52-C5D6-422E-AD34-3809090B4083}" srcOrd="0" destOrd="0" parTransId="{24010271-6B7F-42B6-AE32-281D5DB88F7F}" sibTransId="{942F28EC-006E-47E8-9F62-50DD5E2E87D5}"/>
    <dgm:cxn modelId="{0184C824-2ED3-4403-86C0-4B5E7EE3EBD4}" srcId="{9062990F-1DB0-4821-B8AC-B8539F031F96}" destId="{40F3358C-964D-47B4-B534-451FBC874862}" srcOrd="0" destOrd="0" parTransId="{6D5806E0-541C-4198-9234-038C07ED99B4}" sibTransId="{E6D331DC-25A4-4AEB-AE5E-BA8792BA4918}"/>
    <dgm:cxn modelId="{2C022415-58B4-49B5-BED4-785D7422D0FD}" type="presOf" srcId="{9062990F-1DB0-4821-B8AC-B8539F031F96}" destId="{489032F9-2D79-4B6B-83D3-BFE1B7E02E5C}" srcOrd="0" destOrd="0" presId="urn:microsoft.com/office/officeart/2005/8/layout/chevron2"/>
    <dgm:cxn modelId="{D5FA58BF-D957-4831-9030-3BBC7D130B73}" type="presOf" srcId="{40F3358C-964D-47B4-B534-451FBC874862}" destId="{2293E0B1-FB43-4BCB-AA04-CB8247F63290}" srcOrd="0" destOrd="0" presId="urn:microsoft.com/office/officeart/2005/8/layout/chevron2"/>
    <dgm:cxn modelId="{6F5C6C2F-46A7-41BC-93AD-19021AE4776E}" type="presOf" srcId="{BAE749A1-85B0-4A6B-B290-81031534F93E}" destId="{0DAF44B4-E03E-4830-A8B6-23A3C0311ABE}" srcOrd="0" destOrd="0" presId="urn:microsoft.com/office/officeart/2005/8/layout/chevron2"/>
    <dgm:cxn modelId="{ED03700B-9990-42A7-A62B-B21C90D6020D}" type="presParOf" srcId="{6A1C8DE3-5440-469A-A25F-4BBDD6A511F6}" destId="{6C4B1895-5F26-4F64-891E-8F757E33C80A}" srcOrd="0" destOrd="0" presId="urn:microsoft.com/office/officeart/2005/8/layout/chevron2"/>
    <dgm:cxn modelId="{98610D1A-C37B-4ABC-BE33-7FE6C03E7B04}" type="presParOf" srcId="{6C4B1895-5F26-4F64-891E-8F757E33C80A}" destId="{20CC8C60-F90C-4670-AFF1-12D551669C3E}" srcOrd="0" destOrd="0" presId="urn:microsoft.com/office/officeart/2005/8/layout/chevron2"/>
    <dgm:cxn modelId="{68F37901-1AB7-4CE6-8984-23284A3718ED}" type="presParOf" srcId="{6C4B1895-5F26-4F64-891E-8F757E33C80A}" destId="{0DAF44B4-E03E-4830-A8B6-23A3C0311ABE}" srcOrd="1" destOrd="0" presId="urn:microsoft.com/office/officeart/2005/8/layout/chevron2"/>
    <dgm:cxn modelId="{CED923BB-21EE-4056-B375-C3F114FC1672}" type="presParOf" srcId="{6A1C8DE3-5440-469A-A25F-4BBDD6A511F6}" destId="{2898E6C9-72D3-44C5-B1CC-0C571CA29C27}" srcOrd="1" destOrd="0" presId="urn:microsoft.com/office/officeart/2005/8/layout/chevron2"/>
    <dgm:cxn modelId="{DCDB0B14-F8C7-4F9D-B801-105D17ABF919}" type="presParOf" srcId="{6A1C8DE3-5440-469A-A25F-4BBDD6A511F6}" destId="{25A654FB-F8D0-46E2-A7C8-4CB877C75BD3}" srcOrd="2" destOrd="0" presId="urn:microsoft.com/office/officeart/2005/8/layout/chevron2"/>
    <dgm:cxn modelId="{13AC2C46-E9A0-4C26-9114-E276F2DDBE13}" type="presParOf" srcId="{25A654FB-F8D0-46E2-A7C8-4CB877C75BD3}" destId="{489032F9-2D79-4B6B-83D3-BFE1B7E02E5C}" srcOrd="0" destOrd="0" presId="urn:microsoft.com/office/officeart/2005/8/layout/chevron2"/>
    <dgm:cxn modelId="{2D76D501-0F18-44B9-8AAB-6A4F4AA50AEC}" type="presParOf" srcId="{25A654FB-F8D0-46E2-A7C8-4CB877C75BD3}" destId="{2293E0B1-FB43-4BCB-AA04-CB8247F63290}" srcOrd="1" destOrd="0" presId="urn:microsoft.com/office/officeart/2005/8/layout/chevron2"/>
    <dgm:cxn modelId="{1329DA66-F441-4ECC-AF88-43E502034043}" type="presParOf" srcId="{6A1C8DE3-5440-469A-A25F-4BBDD6A511F6}" destId="{3DA77655-9132-4A11-AB28-81D33D9F2E6D}" srcOrd="3" destOrd="0" presId="urn:microsoft.com/office/officeart/2005/8/layout/chevron2"/>
    <dgm:cxn modelId="{3AD20995-694F-4AE8-9DC7-059280BF62FD}" type="presParOf" srcId="{6A1C8DE3-5440-469A-A25F-4BBDD6A511F6}" destId="{9ABE8C09-C446-4969-8435-97038ADF9876}" srcOrd="4" destOrd="0" presId="urn:microsoft.com/office/officeart/2005/8/layout/chevron2"/>
    <dgm:cxn modelId="{25C39506-C67E-4B69-95E1-F38F0729495E}" type="presParOf" srcId="{9ABE8C09-C446-4969-8435-97038ADF9876}" destId="{C746D4AB-303A-48A4-946A-48C12CB69C91}" srcOrd="0" destOrd="0" presId="urn:microsoft.com/office/officeart/2005/8/layout/chevron2"/>
    <dgm:cxn modelId="{7044EF6F-6F93-42AE-BB50-0AEA150B787D}" type="presParOf" srcId="{9ABE8C09-C446-4969-8435-97038ADF9876}" destId="{6C8A3FB6-F9E8-4E7A-9CB7-00706BDCD2C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ACA2A-7EC9-4FF5-982B-F33581160DD1}">
      <dsp:nvSpPr>
        <dsp:cNvPr id="0" name=""/>
        <dsp:cNvSpPr/>
      </dsp:nvSpPr>
      <dsp:spPr>
        <a:xfrm>
          <a:off x="0" y="382552"/>
          <a:ext cx="7010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1C535-78F1-40D4-ABF2-D83BDE107039}">
      <dsp:nvSpPr>
        <dsp:cNvPr id="0" name=""/>
        <dsp:cNvSpPr/>
      </dsp:nvSpPr>
      <dsp:spPr>
        <a:xfrm>
          <a:off x="350520" y="43072"/>
          <a:ext cx="4907280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Justificación del proyecto</a:t>
          </a:r>
        </a:p>
      </dsp:txBody>
      <dsp:txXfrm>
        <a:off x="383664" y="76216"/>
        <a:ext cx="4840992" cy="612672"/>
      </dsp:txXfrm>
    </dsp:sp>
    <dsp:sp modelId="{A42D4EC8-5C3B-4235-9E6E-0A5CA89B9286}">
      <dsp:nvSpPr>
        <dsp:cNvPr id="0" name=""/>
        <dsp:cNvSpPr/>
      </dsp:nvSpPr>
      <dsp:spPr>
        <a:xfrm>
          <a:off x="0" y="1538675"/>
          <a:ext cx="7010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23FEB-5803-4420-9C99-8EB4EF5D7AA0}">
      <dsp:nvSpPr>
        <dsp:cNvPr id="0" name=""/>
        <dsp:cNvSpPr/>
      </dsp:nvSpPr>
      <dsp:spPr>
        <a:xfrm>
          <a:off x="350520" y="1086352"/>
          <a:ext cx="4907280" cy="67896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Espacio histórico- recreativo</a:t>
          </a:r>
          <a:endParaRPr lang="es-MX" sz="2300" kern="1200" dirty="0"/>
        </a:p>
      </dsp:txBody>
      <dsp:txXfrm>
        <a:off x="383664" y="1119496"/>
        <a:ext cx="4840992" cy="612672"/>
      </dsp:txXfrm>
    </dsp:sp>
    <dsp:sp modelId="{65DB7CE4-D20C-4038-B153-D220160EE46A}">
      <dsp:nvSpPr>
        <dsp:cNvPr id="0" name=""/>
        <dsp:cNvSpPr/>
      </dsp:nvSpPr>
      <dsp:spPr>
        <a:xfrm>
          <a:off x="0" y="2469112"/>
          <a:ext cx="7010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3BD62-EBEF-4F26-B415-B61DEECFB066}">
      <dsp:nvSpPr>
        <dsp:cNvPr id="0" name=""/>
        <dsp:cNvSpPr/>
      </dsp:nvSpPr>
      <dsp:spPr>
        <a:xfrm>
          <a:off x="350520" y="2129632"/>
          <a:ext cx="4907280" cy="67896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Oasis Urbano</a:t>
          </a:r>
          <a:endParaRPr lang="es-MX" sz="2300" kern="1200" dirty="0"/>
        </a:p>
      </dsp:txBody>
      <dsp:txXfrm>
        <a:off x="383664" y="2162776"/>
        <a:ext cx="4840992" cy="612672"/>
      </dsp:txXfrm>
    </dsp:sp>
    <dsp:sp modelId="{B2F00C5A-B069-4FC0-915E-D03AACD101B1}">
      <dsp:nvSpPr>
        <dsp:cNvPr id="0" name=""/>
        <dsp:cNvSpPr/>
      </dsp:nvSpPr>
      <dsp:spPr>
        <a:xfrm>
          <a:off x="0" y="3512392"/>
          <a:ext cx="7010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6A4C2-2EE7-491E-90DF-B40D4E8092BF}">
      <dsp:nvSpPr>
        <dsp:cNvPr id="0" name=""/>
        <dsp:cNvSpPr/>
      </dsp:nvSpPr>
      <dsp:spPr>
        <a:xfrm>
          <a:off x="350520" y="3172912"/>
          <a:ext cx="4907280" cy="67896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La búsqueda del oasis urbano</a:t>
          </a:r>
          <a:endParaRPr lang="es-MX" sz="2300" kern="1200" dirty="0"/>
        </a:p>
      </dsp:txBody>
      <dsp:txXfrm>
        <a:off x="383664" y="3206056"/>
        <a:ext cx="4840992" cy="612672"/>
      </dsp:txXfrm>
    </dsp:sp>
    <dsp:sp modelId="{73F97B1F-91A1-4F6F-82F0-7B33C752CA24}">
      <dsp:nvSpPr>
        <dsp:cNvPr id="0" name=""/>
        <dsp:cNvSpPr/>
      </dsp:nvSpPr>
      <dsp:spPr>
        <a:xfrm>
          <a:off x="0" y="4555672"/>
          <a:ext cx="70104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59842-0EE3-4A6B-B26D-9C701E18622D}">
      <dsp:nvSpPr>
        <dsp:cNvPr id="0" name=""/>
        <dsp:cNvSpPr/>
      </dsp:nvSpPr>
      <dsp:spPr>
        <a:xfrm>
          <a:off x="350520" y="4216192"/>
          <a:ext cx="4907280" cy="67896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484" tIns="0" rIns="185484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kern="1200" dirty="0" smtClean="0"/>
            <a:t>Resultados</a:t>
          </a:r>
          <a:endParaRPr lang="es-MX" sz="2300" kern="1200" dirty="0"/>
        </a:p>
      </dsp:txBody>
      <dsp:txXfrm>
        <a:off x="383664" y="4249336"/>
        <a:ext cx="4840992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A0F93-6991-4AB1-B3DB-E6397D5F671F}">
      <dsp:nvSpPr>
        <dsp:cNvPr id="0" name=""/>
        <dsp:cNvSpPr/>
      </dsp:nvSpPr>
      <dsp:spPr>
        <a:xfrm>
          <a:off x="1291001" y="689260"/>
          <a:ext cx="4599771" cy="4599771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D3FC4-CA23-42AB-82DA-78D37B12278D}">
      <dsp:nvSpPr>
        <dsp:cNvPr id="0" name=""/>
        <dsp:cNvSpPr/>
      </dsp:nvSpPr>
      <dsp:spPr>
        <a:xfrm>
          <a:off x="1291001" y="689260"/>
          <a:ext cx="4599771" cy="4599771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C0092-6CBF-4763-B280-2D6DFF3CA52C}">
      <dsp:nvSpPr>
        <dsp:cNvPr id="0" name=""/>
        <dsp:cNvSpPr/>
      </dsp:nvSpPr>
      <dsp:spPr>
        <a:xfrm>
          <a:off x="1291001" y="689260"/>
          <a:ext cx="4599771" cy="4599771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A8B26-6933-4DD2-949B-915A6CFB22F1}">
      <dsp:nvSpPr>
        <dsp:cNvPr id="0" name=""/>
        <dsp:cNvSpPr/>
      </dsp:nvSpPr>
      <dsp:spPr>
        <a:xfrm>
          <a:off x="1291001" y="689260"/>
          <a:ext cx="4599771" cy="4599771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3F871-4320-4CC5-8D19-5D49510D6037}">
      <dsp:nvSpPr>
        <dsp:cNvPr id="0" name=""/>
        <dsp:cNvSpPr/>
      </dsp:nvSpPr>
      <dsp:spPr>
        <a:xfrm>
          <a:off x="1291001" y="689260"/>
          <a:ext cx="4599771" cy="4599771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5E014-1669-4129-8C7D-31ACF43215A8}">
      <dsp:nvSpPr>
        <dsp:cNvPr id="0" name=""/>
        <dsp:cNvSpPr/>
      </dsp:nvSpPr>
      <dsp:spPr>
        <a:xfrm>
          <a:off x="2531855" y="1930115"/>
          <a:ext cx="2118062" cy="2118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Oasis Urbano</a:t>
          </a:r>
          <a:endParaRPr lang="es-MX" sz="3600" kern="1200" dirty="0"/>
        </a:p>
      </dsp:txBody>
      <dsp:txXfrm>
        <a:off x="2842038" y="2240298"/>
        <a:ext cx="1497696" cy="1497696"/>
      </dsp:txXfrm>
    </dsp:sp>
    <dsp:sp modelId="{82C28741-078C-47C5-BDC8-AEFB3593A98A}">
      <dsp:nvSpPr>
        <dsp:cNvPr id="0" name=""/>
        <dsp:cNvSpPr/>
      </dsp:nvSpPr>
      <dsp:spPr>
        <a:xfrm>
          <a:off x="2849565" y="1314"/>
          <a:ext cx="1482643" cy="14826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Proyecto</a:t>
          </a:r>
          <a:endParaRPr lang="es-MX" sz="2000" kern="1200" dirty="0"/>
        </a:p>
      </dsp:txBody>
      <dsp:txXfrm>
        <a:off x="3066693" y="218442"/>
        <a:ext cx="1048387" cy="1048387"/>
      </dsp:txXfrm>
    </dsp:sp>
    <dsp:sp modelId="{05703BA3-C43C-4C65-A018-BC556979D743}">
      <dsp:nvSpPr>
        <dsp:cNvPr id="0" name=""/>
        <dsp:cNvSpPr/>
      </dsp:nvSpPr>
      <dsp:spPr>
        <a:xfrm>
          <a:off x="4986123" y="1553614"/>
          <a:ext cx="1482643" cy="14826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Accesibilidad</a:t>
          </a:r>
          <a:endParaRPr lang="es-MX" sz="1400" kern="1200" dirty="0"/>
        </a:p>
      </dsp:txBody>
      <dsp:txXfrm>
        <a:off x="5203251" y="1770742"/>
        <a:ext cx="1048387" cy="1048387"/>
      </dsp:txXfrm>
    </dsp:sp>
    <dsp:sp modelId="{769DFE92-400E-4277-B986-0851754CDFA4}">
      <dsp:nvSpPr>
        <dsp:cNvPr id="0" name=""/>
        <dsp:cNvSpPr/>
      </dsp:nvSpPr>
      <dsp:spPr>
        <a:xfrm>
          <a:off x="4170031" y="4065289"/>
          <a:ext cx="1482643" cy="14826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Seguridad</a:t>
          </a:r>
          <a:endParaRPr lang="es-MX" sz="1600" kern="1200" dirty="0"/>
        </a:p>
      </dsp:txBody>
      <dsp:txXfrm>
        <a:off x="4387159" y="4282417"/>
        <a:ext cx="1048387" cy="1048387"/>
      </dsp:txXfrm>
    </dsp:sp>
    <dsp:sp modelId="{01A3500F-648B-4715-B3A4-D38FE39FDD1A}">
      <dsp:nvSpPr>
        <dsp:cNvPr id="0" name=""/>
        <dsp:cNvSpPr/>
      </dsp:nvSpPr>
      <dsp:spPr>
        <a:xfrm>
          <a:off x="1529099" y="4065289"/>
          <a:ext cx="1482643" cy="14826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Experiencia</a:t>
          </a:r>
          <a:endParaRPr lang="es-MX" sz="1600" kern="1200" dirty="0"/>
        </a:p>
      </dsp:txBody>
      <dsp:txXfrm>
        <a:off x="1746227" y="4282417"/>
        <a:ext cx="1048387" cy="1048387"/>
      </dsp:txXfrm>
    </dsp:sp>
    <dsp:sp modelId="{6C79A5D8-4750-4577-B0EE-5A306902E412}">
      <dsp:nvSpPr>
        <dsp:cNvPr id="0" name=""/>
        <dsp:cNvSpPr/>
      </dsp:nvSpPr>
      <dsp:spPr>
        <a:xfrm>
          <a:off x="713006" y="1553614"/>
          <a:ext cx="1482643" cy="14826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Oferta</a:t>
          </a:r>
          <a:endParaRPr lang="es-MX" sz="1600" kern="1200" dirty="0"/>
        </a:p>
      </dsp:txBody>
      <dsp:txXfrm>
        <a:off x="930134" y="1770742"/>
        <a:ext cx="1048387" cy="1048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C8C60-F90C-4670-AFF1-12D551669C3E}">
      <dsp:nvSpPr>
        <dsp:cNvPr id="0" name=""/>
        <dsp:cNvSpPr/>
      </dsp:nvSpPr>
      <dsp:spPr>
        <a:xfrm rot="5400000">
          <a:off x="-273650" y="274256"/>
          <a:ext cx="1824339" cy="12770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MÉTODO</a:t>
          </a:r>
          <a:endParaRPr lang="es-MX" sz="2000" kern="1200" dirty="0"/>
        </a:p>
      </dsp:txBody>
      <dsp:txXfrm rot="-5400000">
        <a:off x="2" y="639124"/>
        <a:ext cx="1277037" cy="547302"/>
      </dsp:txXfrm>
    </dsp:sp>
    <dsp:sp modelId="{0DAF44B4-E03E-4830-A8B6-23A3C0311ABE}">
      <dsp:nvSpPr>
        <dsp:cNvPr id="0" name=""/>
        <dsp:cNvSpPr/>
      </dsp:nvSpPr>
      <dsp:spPr>
        <a:xfrm rot="5400000">
          <a:off x="4635495" y="-3358458"/>
          <a:ext cx="1185820" cy="790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300" b="1" kern="1200" dirty="0" smtClean="0"/>
            <a:t>INDUCTIVO- DEDUCTIVO</a:t>
          </a:r>
          <a:r>
            <a:rPr lang="es-MX" sz="3300" kern="1200" dirty="0" smtClean="0"/>
            <a:t>: “La ciencia se inicia con la observación de los hechos” </a:t>
          </a:r>
          <a:endParaRPr lang="es-MX" sz="3300" kern="1200" dirty="0"/>
        </a:p>
      </dsp:txBody>
      <dsp:txXfrm rot="-5400000">
        <a:off x="1277037" y="57887"/>
        <a:ext cx="7844850" cy="1070046"/>
      </dsp:txXfrm>
    </dsp:sp>
    <dsp:sp modelId="{489032F9-2D79-4B6B-83D3-BFE1B7E02E5C}">
      <dsp:nvSpPr>
        <dsp:cNvPr id="0" name=""/>
        <dsp:cNvSpPr/>
      </dsp:nvSpPr>
      <dsp:spPr>
        <a:xfrm rot="5400000">
          <a:off x="-273650" y="1906608"/>
          <a:ext cx="1824339" cy="1277037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ENFOQUE</a:t>
          </a:r>
          <a:endParaRPr lang="es-MX" sz="2000" kern="1200" dirty="0"/>
        </a:p>
      </dsp:txBody>
      <dsp:txXfrm rot="-5400000">
        <a:off x="2" y="2271476"/>
        <a:ext cx="1277037" cy="547302"/>
      </dsp:txXfrm>
    </dsp:sp>
    <dsp:sp modelId="{2293E0B1-FB43-4BCB-AA04-CB8247F63290}">
      <dsp:nvSpPr>
        <dsp:cNvPr id="0" name=""/>
        <dsp:cNvSpPr/>
      </dsp:nvSpPr>
      <dsp:spPr>
        <a:xfrm rot="5400000">
          <a:off x="4635495" y="-1725500"/>
          <a:ext cx="1185820" cy="790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300" kern="1200" dirty="0" smtClean="0"/>
            <a:t>CUALITATIVO </a:t>
          </a:r>
          <a:endParaRPr lang="es-MX" sz="3300" kern="1200" dirty="0"/>
        </a:p>
      </dsp:txBody>
      <dsp:txXfrm rot="-5400000">
        <a:off x="1277037" y="1690845"/>
        <a:ext cx="7844850" cy="1070046"/>
      </dsp:txXfrm>
    </dsp:sp>
    <dsp:sp modelId="{C746D4AB-303A-48A4-946A-48C12CB69C91}">
      <dsp:nvSpPr>
        <dsp:cNvPr id="0" name=""/>
        <dsp:cNvSpPr/>
      </dsp:nvSpPr>
      <dsp:spPr>
        <a:xfrm rot="5400000">
          <a:off x="-273650" y="3538961"/>
          <a:ext cx="1824339" cy="1277037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ESTRATEGIA </a:t>
          </a:r>
          <a:endParaRPr lang="es-MX" sz="2000" kern="1200" dirty="0"/>
        </a:p>
      </dsp:txBody>
      <dsp:txXfrm rot="-5400000">
        <a:off x="2" y="3903829"/>
        <a:ext cx="1277037" cy="547302"/>
      </dsp:txXfrm>
    </dsp:sp>
    <dsp:sp modelId="{6C8A3FB6-F9E8-4E7A-9CB7-00706BDCD2C6}">
      <dsp:nvSpPr>
        <dsp:cNvPr id="0" name=""/>
        <dsp:cNvSpPr/>
      </dsp:nvSpPr>
      <dsp:spPr>
        <a:xfrm rot="5400000">
          <a:off x="4635495" y="-93148"/>
          <a:ext cx="1185820" cy="79027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300" kern="1200" dirty="0" smtClean="0"/>
            <a:t>Estudio de caso</a:t>
          </a:r>
          <a:endParaRPr lang="es-MX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3300" kern="1200" dirty="0" smtClean="0"/>
            <a:t>Observación sistemática</a:t>
          </a:r>
          <a:endParaRPr lang="es-MX" sz="3300" kern="1200" dirty="0"/>
        </a:p>
      </dsp:txBody>
      <dsp:txXfrm rot="-5400000">
        <a:off x="1277037" y="3323197"/>
        <a:ext cx="7844850" cy="1070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0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6557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19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15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51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9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520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43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00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35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538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B55A7-FB49-4032-B0F0-8060199522F0}" type="datetimeFigureOut">
              <a:rPr lang="es-MX" smtClean="0"/>
              <a:t>23/09/2018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484E-E194-4AC5-B077-5299521E64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104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22236"/>
          <a:stretch/>
        </p:blipFill>
        <p:spPr>
          <a:xfrm>
            <a:off x="0" y="0"/>
            <a:ext cx="5671931" cy="686462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96000" y="128787"/>
            <a:ext cx="586847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2000" b="1" dirty="0" smtClean="0">
              <a:latin typeface="Arial Rounded MT Bold" panose="020F0704030504030204" pitchFamily="34" charset="0"/>
            </a:endParaRPr>
          </a:p>
          <a:p>
            <a:pPr algn="r"/>
            <a:endParaRPr lang="es-MX" sz="2400" b="1" dirty="0">
              <a:latin typeface="Arial Rounded MT Bold" panose="020F0704030504030204" pitchFamily="34" charset="0"/>
            </a:endParaRPr>
          </a:p>
          <a:p>
            <a:pPr algn="r"/>
            <a:endParaRPr lang="es-MX" sz="2000" b="1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s-MX" sz="2400" b="1" dirty="0" smtClean="0">
                <a:latin typeface="Arial Rounded MT Bold" panose="020F0704030504030204" pitchFamily="34" charset="0"/>
              </a:rPr>
              <a:t>OASIS URBANO</a:t>
            </a:r>
            <a:endParaRPr lang="es-MX" sz="2000" b="1" dirty="0">
              <a:latin typeface="Arial Rounded MT Bold" panose="020F0704030504030204" pitchFamily="34" charset="0"/>
            </a:endParaRPr>
          </a:p>
          <a:p>
            <a:pPr algn="r"/>
            <a:r>
              <a:rPr lang="es-MX" sz="2000" b="1" dirty="0" smtClean="0">
                <a:latin typeface="Arial Rounded MT Bold" panose="020F0704030504030204" pitchFamily="34" charset="0"/>
              </a:rPr>
              <a:t>LA </a:t>
            </a:r>
            <a:r>
              <a:rPr lang="es-MX" sz="2000" b="1" dirty="0">
                <a:latin typeface="Arial Rounded MT Bold" panose="020F0704030504030204" pitchFamily="34" charset="0"/>
              </a:rPr>
              <a:t>PARADOJA DEL DISFRUTE Y LA CONCENTRACIÓN DE USUARIOS EN EL BOSQUE DE CHAPULTEPEC DE LA CIUDAD DE </a:t>
            </a:r>
            <a:r>
              <a:rPr lang="es-MX" sz="2000" b="1" dirty="0" smtClean="0">
                <a:latin typeface="Arial Rounded MT Bold" panose="020F0704030504030204" pitchFamily="34" charset="0"/>
              </a:rPr>
              <a:t>MÉXICO</a:t>
            </a:r>
          </a:p>
          <a:p>
            <a:pPr algn="r"/>
            <a:endParaRPr lang="es-MX" b="1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s-MX" sz="2000" b="1" dirty="0" smtClean="0">
                <a:latin typeface="Arial Rounded MT Bold" panose="020F0704030504030204" pitchFamily="34" charset="0"/>
              </a:rPr>
              <a:t>Dr. Orlando Isaac Ipiña García</a:t>
            </a:r>
          </a:p>
          <a:p>
            <a:pPr algn="r"/>
            <a:endParaRPr lang="es-MX" sz="2000" b="1" dirty="0" smtClean="0">
              <a:latin typeface="Arial Rounded MT Bold" panose="020F0704030504030204" pitchFamily="34" charset="0"/>
            </a:endParaRPr>
          </a:p>
          <a:p>
            <a:pPr algn="r"/>
            <a:r>
              <a:rPr lang="es-MX" sz="2000" b="1" dirty="0"/>
              <a:t/>
            </a:r>
            <a:br>
              <a:rPr lang="es-MX" sz="2000" b="1" dirty="0"/>
            </a:br>
            <a:r>
              <a:rPr lang="es-MX" b="1" dirty="0" smtClean="0"/>
              <a:t>XIII SEMINARIO INTERNACIONAL DE</a:t>
            </a:r>
          </a:p>
          <a:p>
            <a:pPr algn="r"/>
            <a:r>
              <a:rPr lang="es-MX" b="1" dirty="0" smtClean="0"/>
              <a:t>INVESTIGACIÓN URBANA REGIONAL</a:t>
            </a:r>
          </a:p>
          <a:p>
            <a:pPr algn="r"/>
            <a:r>
              <a:rPr lang="es-MX" b="1" dirty="0" smtClean="0"/>
              <a:t>Asimetrías </a:t>
            </a:r>
            <a:r>
              <a:rPr lang="es-MX" b="1" dirty="0"/>
              <a:t>del desarrollo Nacional y Regional: La oportunidad de las redes de ciudades</a:t>
            </a:r>
          </a:p>
          <a:p>
            <a:pPr algn="r"/>
            <a:r>
              <a:rPr lang="es-MX" b="1" dirty="0"/>
              <a:t>25 años de ACIUR</a:t>
            </a:r>
            <a:endParaRPr lang="es-MX" dirty="0"/>
          </a:p>
          <a:p>
            <a:pPr algn="r"/>
            <a:r>
              <a:rPr lang="es-MX" b="1" dirty="0"/>
              <a:t>26, 27 y 28 de septiembre de 2018</a:t>
            </a:r>
            <a:endParaRPr lang="es-MX" dirty="0"/>
          </a:p>
          <a:p>
            <a:pPr algn="r"/>
            <a:r>
              <a:rPr lang="es-MX" b="1" dirty="0"/>
              <a:t>Barranquilla, Colombia</a:t>
            </a:r>
          </a:p>
          <a:p>
            <a:pPr algn="r"/>
            <a:endParaRPr lang="es-MX" sz="2000" b="1" dirty="0" smtClean="0">
              <a:latin typeface="Arial Rounded MT Bold" panose="020F0704030504030204" pitchFamily="34" charset="0"/>
            </a:endParaRPr>
          </a:p>
        </p:txBody>
      </p:sp>
      <p:pic>
        <p:nvPicPr>
          <p:cNvPr id="4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31776" t="51287" r="19133" b="27390"/>
          <a:stretch/>
        </p:blipFill>
        <p:spPr>
          <a:xfrm>
            <a:off x="8807644" y="6030453"/>
            <a:ext cx="3388659" cy="827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31776" t="21875" r="32775" b="59375"/>
          <a:stretch/>
        </p:blipFill>
        <p:spPr>
          <a:xfrm>
            <a:off x="5791461" y="6030453"/>
            <a:ext cx="2784353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03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5642"/>
            <a:ext cx="8160400" cy="596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6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t="7216" r="694" b="14348"/>
          <a:stretch/>
        </p:blipFill>
        <p:spPr bwMode="auto">
          <a:xfrm>
            <a:off x="191072" y="1295576"/>
            <a:ext cx="11804311" cy="5241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5946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338925"/>
              </p:ext>
            </p:extLst>
          </p:nvPr>
        </p:nvGraphicFramePr>
        <p:xfrm>
          <a:off x="310055" y="1159099"/>
          <a:ext cx="11571889" cy="554924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974296"/>
                <a:gridCol w="4546589"/>
                <a:gridCol w="5051004"/>
              </a:tblGrid>
              <a:tr h="120836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PROYECTO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 smtClean="0">
                          <a:effectLst/>
                        </a:rPr>
                        <a:t>Definición de zonas por usos</a:t>
                      </a:r>
                      <a:endParaRPr lang="es-MX" sz="1800" b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Contemplativas</a:t>
                      </a:r>
                      <a:endParaRPr lang="es-MX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Lúdicas</a:t>
                      </a:r>
                      <a:endParaRPr lang="es-MX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Servicios</a:t>
                      </a:r>
                      <a:endParaRPr lang="es-MX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Andadores</a:t>
                      </a:r>
                      <a:endParaRPr lang="es-MX" sz="1800" b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04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Diseño del espacio público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Jardines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Andadores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</a:rPr>
                        <a:t>Elementos decorativos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Mobiliário </a:t>
                      </a:r>
                      <a:r>
                        <a:rPr lang="pt-BR" sz="1800" dirty="0">
                          <a:effectLst/>
                        </a:rPr>
                        <a:t>urbano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Equipamiento e infraestructura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836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Estado actual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Mantenimiento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Limpieza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Huellas de deterioro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Señales de vandalismo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1045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Vegetación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Podado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Subsistencia y riego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Ubicación de general de arboles, arbustos, cubre-suelos y su estado.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83779" y="1159099"/>
            <a:ext cx="1986455" cy="5525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986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1"/>
          <a:stretch/>
        </p:blipFill>
        <p:spPr>
          <a:xfrm rot="5400000">
            <a:off x="6403500" y="1079125"/>
            <a:ext cx="6867623" cy="470937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23848" y="189186"/>
            <a:ext cx="4834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Andador de mayor afluencia en el Bosque de Chapultepec</a:t>
            </a:r>
          </a:p>
          <a:p>
            <a:pPr algn="ctr"/>
            <a:r>
              <a:rPr lang="es-MX" sz="2000" dirty="0" smtClean="0"/>
              <a:t>Reforma- Zoológico</a:t>
            </a:r>
            <a:endParaRPr lang="es-MX" sz="2000" dirty="0"/>
          </a:p>
        </p:txBody>
      </p:sp>
      <p:pic>
        <p:nvPicPr>
          <p:cNvPr id="5124" name="Picture 4" descr="Resultado de imagen para zoologico de chapulte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0174"/>
            <a:ext cx="7148135" cy="38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8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10287" r="14717"/>
          <a:stretch/>
        </p:blipFill>
        <p:spPr>
          <a:xfrm rot="5400000">
            <a:off x="6464667" y="1130667"/>
            <a:ext cx="6871563" cy="458310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47" b="12014"/>
          <a:stretch/>
        </p:blipFill>
        <p:spPr>
          <a:xfrm rot="5400000">
            <a:off x="-1350580" y="1337017"/>
            <a:ext cx="6858000" cy="41568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454869" y="0"/>
            <a:ext cx="2017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El Sargento</a:t>
            </a:r>
          </a:p>
          <a:p>
            <a:pPr algn="r"/>
            <a:r>
              <a:rPr lang="es-MX" dirty="0" smtClean="0"/>
              <a:t>Ahuehuete sembrado por Netzahualcóyotl en el año 1460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156841" y="5367110"/>
            <a:ext cx="2017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Tótem canadiense </a:t>
            </a:r>
          </a:p>
          <a:p>
            <a:r>
              <a:rPr lang="es-MX" dirty="0" smtClean="0"/>
              <a:t>Simboliza la amistad entre las dos naciones</a:t>
            </a:r>
          </a:p>
          <a:p>
            <a:r>
              <a:rPr lang="es-MX" dirty="0" smtClean="0"/>
              <a:t>1960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1955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94799" y="1494799"/>
            <a:ext cx="6833367" cy="384376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20045" y="1504145"/>
            <a:ext cx="6876101" cy="386780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06206" y="0"/>
            <a:ext cx="2017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Programa de Reconocimiento</a:t>
            </a:r>
          </a:p>
          <a:p>
            <a:pPr algn="r"/>
            <a:r>
              <a:rPr lang="es-MX" dirty="0" smtClean="0"/>
              <a:t>“Amigos de Chapultepec”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3843769" y="6187036"/>
            <a:ext cx="2017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Monumento al Escuadrón 201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932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334827"/>
              </p:ext>
            </p:extLst>
          </p:nvPr>
        </p:nvGraphicFramePr>
        <p:xfrm>
          <a:off x="416273" y="1319026"/>
          <a:ext cx="11359453" cy="527990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145014"/>
                <a:gridCol w="1888801"/>
                <a:gridCol w="3662819"/>
                <a:gridCol w="3662819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ACCESIBILIDAD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effectLst/>
                        </a:rPr>
                        <a:t>Física</a:t>
                      </a:r>
                      <a:endParaRPr lang="es-MX" sz="1800" b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>
                          <a:effectLst/>
                        </a:rPr>
                        <a:t>Afuera: peatón</a:t>
                      </a:r>
                      <a:endParaRPr lang="es-MX" sz="1800" b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Entradas o accesos definidos (horarios)</a:t>
                      </a:r>
                      <a:endParaRPr lang="es-MX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Seguridad vial (semáforos, cruces. Cebras, etc.)</a:t>
                      </a:r>
                      <a:endParaRPr lang="es-MX" sz="18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0" dirty="0">
                          <a:effectLst/>
                        </a:rPr>
                        <a:t>Visibilidad sobre el adentro</a:t>
                      </a:r>
                      <a:endParaRPr lang="es-MX" sz="1800" b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Afuera: vehículo </a:t>
                      </a:r>
                      <a:endParaRPr lang="es-MX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Acceso al transporte público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Estacionamiento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Vialidades perimetrales</a:t>
                      </a:r>
                      <a:endParaRPr lang="es-MX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Social</a:t>
                      </a:r>
                      <a:endParaRPr lang="es-MX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Descripción de usuarios: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Solos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Grupos</a:t>
                      </a:r>
                      <a:endParaRPr lang="es-MX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Género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Franja de edad: niños, jóvenes, adultos y adultos mayores.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Tamaño de grupos 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Mezcla de géneros</a:t>
                      </a:r>
                      <a:endParaRPr lang="es-MX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Integración de la mascota</a:t>
                      </a:r>
                      <a:endParaRPr lang="es-MX" sz="18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Control del espacio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Encargados 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Políticas de uso</a:t>
                      </a:r>
                      <a:endParaRPr lang="es-MX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Permisos y concesiones</a:t>
                      </a:r>
                      <a:endParaRPr lang="es-MX" sz="18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409903" y="1324303"/>
            <a:ext cx="2144111" cy="5265683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0196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metrobus refor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9" r="16932"/>
          <a:stretch/>
        </p:blipFill>
        <p:spPr bwMode="auto">
          <a:xfrm>
            <a:off x="0" y="0"/>
            <a:ext cx="37452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0" y="6117076"/>
            <a:ext cx="656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TRANSPORTE PÚBLICO EN CHAPULTEPEC</a:t>
            </a:r>
            <a:endParaRPr lang="es-MX" dirty="0"/>
          </a:p>
        </p:txBody>
      </p:sp>
      <p:pic>
        <p:nvPicPr>
          <p:cNvPr id="6148" name="Picture 4" descr="Resultado de imagen para metro chapultepe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t="9468" r="17071" b="13255"/>
          <a:stretch/>
        </p:blipFill>
        <p:spPr bwMode="auto">
          <a:xfrm>
            <a:off x="5754412" y="187124"/>
            <a:ext cx="5502167" cy="170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metro chapultep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941" y="2262234"/>
            <a:ext cx="6418645" cy="42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40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01"/>
          <a:stretch/>
        </p:blipFill>
        <p:spPr>
          <a:xfrm rot="5400000">
            <a:off x="6177408" y="843410"/>
            <a:ext cx="6858001" cy="517118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51"/>
          <a:stretch/>
        </p:blipFill>
        <p:spPr>
          <a:xfrm rot="5400000">
            <a:off x="-938572" y="938572"/>
            <a:ext cx="6858000" cy="498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domingo en chapulte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" y="66980"/>
            <a:ext cx="5901693" cy="331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n para domingo en chapulte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830" y="3608195"/>
            <a:ext cx="5942834" cy="310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n para domingo en chapultepe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0"/>
          <a:stretch/>
        </p:blipFill>
        <p:spPr bwMode="auto">
          <a:xfrm>
            <a:off x="103215" y="3660083"/>
            <a:ext cx="5901693" cy="305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esultado de imagen para corredores en chapultepe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0"/>
          <a:stretch/>
        </p:blipFill>
        <p:spPr bwMode="auto">
          <a:xfrm>
            <a:off x="6174830" y="66980"/>
            <a:ext cx="5942834" cy="32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322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820266" y="303988"/>
            <a:ext cx="27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ÍNDICE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83885257"/>
              </p:ext>
            </p:extLst>
          </p:nvPr>
        </p:nvGraphicFramePr>
        <p:xfrm>
          <a:off x="832833" y="1135863"/>
          <a:ext cx="7010400" cy="517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554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820266" y="1813034"/>
            <a:ext cx="3121113" cy="422515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23025"/>
              </p:ext>
            </p:extLst>
          </p:nvPr>
        </p:nvGraphicFramePr>
        <p:xfrm>
          <a:off x="820266" y="1798846"/>
          <a:ext cx="10689464" cy="423934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3142966"/>
                <a:gridCol w="3773249"/>
                <a:gridCol w="3773249"/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SEGURIDAD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effectLst/>
                        </a:rPr>
                        <a:t>Ante siniestro</a:t>
                      </a:r>
                      <a:endParaRPr lang="es-MX" sz="2000" b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Señalética</a:t>
                      </a:r>
                      <a:endParaRPr lang="es-MX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Rutas de evacuación</a:t>
                      </a:r>
                      <a:endParaRPr lang="es-MX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Instrumentos ante emergencias</a:t>
                      </a:r>
                      <a:endParaRPr lang="es-MX" sz="2000" b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Ante delincuencia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Iluminación 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Controles en el acceso 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Vigilancia con personal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Vigilancia con equipo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 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8116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Percepción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Confianza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Organización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Prevención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396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0"/>
          <a:stretch/>
        </p:blipFill>
        <p:spPr bwMode="auto">
          <a:xfrm>
            <a:off x="0" y="1343696"/>
            <a:ext cx="6952593" cy="42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n para policia en la primera seccion bosque chapultepe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 b="12391"/>
          <a:stretch/>
        </p:blipFill>
        <p:spPr bwMode="auto">
          <a:xfrm>
            <a:off x="7139700" y="1343696"/>
            <a:ext cx="4849828" cy="424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4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rejas de chapultep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9872"/>
            <a:ext cx="6526924" cy="435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Resultado de imagen para carterist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8" r="7690"/>
          <a:stretch/>
        </p:blipFill>
        <p:spPr bwMode="auto">
          <a:xfrm>
            <a:off x="6826470" y="1289872"/>
            <a:ext cx="5108027" cy="437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525110" y="551792"/>
            <a:ext cx="7141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Percepción de inseguridad en la 1era. Sección de Chapultepec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705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977462" y="2522484"/>
            <a:ext cx="2270235" cy="1749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600711"/>
              </p:ext>
            </p:extLst>
          </p:nvPr>
        </p:nvGraphicFramePr>
        <p:xfrm>
          <a:off x="989525" y="2552700"/>
          <a:ext cx="10212949" cy="1729613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472895"/>
                <a:gridCol w="3517347"/>
                <a:gridCol w="42227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effectLst/>
                        </a:rPr>
                        <a:t>EXPERIENCIA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Apropiación del espacio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Actividades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Inclusión/exclusión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Disputa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Integración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Huellas de uso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12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esultado de imagen para camaras vigilancia en la primera seccion bosque chapulte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4" y="1197304"/>
            <a:ext cx="12161976" cy="45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988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Resultado de imagen para castillo chapultep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2" y="160337"/>
            <a:ext cx="4832828" cy="64437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05017" y="1573328"/>
            <a:ext cx="6459385" cy="36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456364" y="620714"/>
            <a:ext cx="3671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es-MX" sz="2000" b="1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r="14420" b="24208"/>
          <a:stretch/>
        </p:blipFill>
        <p:spPr>
          <a:xfrm>
            <a:off x="110365" y="31532"/>
            <a:ext cx="6463863" cy="33941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4" b="15169"/>
          <a:stretch/>
        </p:blipFill>
        <p:spPr>
          <a:xfrm>
            <a:off x="4572000" y="3555620"/>
            <a:ext cx="7620000" cy="330238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600496" y="141457"/>
            <a:ext cx="35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Museo de Antropología e Historia 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003731" y="6402548"/>
            <a:ext cx="3563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Museo Rufino Tamayo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48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36588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33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326196"/>
              </p:ext>
            </p:extLst>
          </p:nvPr>
        </p:nvGraphicFramePr>
        <p:xfrm>
          <a:off x="496728" y="1364050"/>
          <a:ext cx="11178861" cy="5007863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286861"/>
                <a:gridCol w="3946000"/>
                <a:gridCol w="3946000"/>
              </a:tblGrid>
              <a:tr h="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smtClean="0">
                          <a:effectLst/>
                        </a:rPr>
                        <a:t>OFERTA</a:t>
                      </a:r>
                      <a:endParaRPr lang="es-MX" sz="24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>
                          <a:effectLst/>
                        </a:rPr>
                        <a:t>Comercial</a:t>
                      </a:r>
                      <a:endParaRPr lang="es-MX" sz="2000" b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Productos</a:t>
                      </a:r>
                      <a:endParaRPr lang="es-MX" sz="2000" b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0" dirty="0">
                          <a:effectLst/>
                        </a:rPr>
                        <a:t>Servicios</a:t>
                      </a:r>
                      <a:endParaRPr lang="es-MX" sz="2000" b="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Cultural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Exhibición 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Talleres 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Cursos/ Actividades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Deportiva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Torneos</a:t>
                      </a:r>
                      <a:endParaRPr lang="es-MX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Apropiación y generación de espacios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Lúdicas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Apropiación y generación de espacios</a:t>
                      </a:r>
                      <a:endParaRPr lang="es-MX" sz="200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9461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Negativa o de conflicto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Venta y consumo de droga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Vandalismo y violencia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Delincuencia</a:t>
                      </a:r>
                      <a:endParaRPr lang="es-MX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Invasión del espacio. (lucro)</a:t>
                      </a:r>
                      <a:endParaRPr lang="es-MX" sz="2000" dirty="0"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17636"/>
            <a:ext cx="5498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LA BÚSQUEDA DEL 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7709"/>
          <a:stretch/>
        </p:blipFill>
        <p:spPr bwMode="auto">
          <a:xfrm>
            <a:off x="8565776" y="0"/>
            <a:ext cx="3626224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88732" y="1355833"/>
            <a:ext cx="3279228" cy="50134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0402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/>
          <a:stretch/>
        </p:blipFill>
        <p:spPr bwMode="auto">
          <a:xfrm>
            <a:off x="0" y="157655"/>
            <a:ext cx="12192000" cy="66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7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 t="13137" r="24513"/>
          <a:stretch/>
        </p:blipFill>
        <p:spPr>
          <a:xfrm>
            <a:off x="321523" y="1293569"/>
            <a:ext cx="5774477" cy="51502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615953" y="1293569"/>
            <a:ext cx="52841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Arial Rounded MT Bold" panose="020F0704030504030204" pitchFamily="34" charset="0"/>
              </a:rPr>
              <a:t>Con el objetivo de fortalecer las actividades de investigación en la comunidad universitaria la ULA emite anualmente la Convocatoria de Investigación en la que se invita a que </a:t>
            </a:r>
            <a:r>
              <a:rPr lang="es-MX" dirty="0" smtClean="0">
                <a:latin typeface="Arial Rounded MT Bold" panose="020F0704030504030204" pitchFamily="34" charset="0"/>
              </a:rPr>
              <a:t>docentes </a:t>
            </a:r>
            <a:r>
              <a:rPr lang="es-MX" dirty="0">
                <a:latin typeface="Arial Rounded MT Bold" panose="020F0704030504030204" pitchFamily="34" charset="0"/>
              </a:rPr>
              <a:t>a participar con sus proyectos de investigación.</a:t>
            </a:r>
          </a:p>
        </p:txBody>
      </p:sp>
      <p:pic>
        <p:nvPicPr>
          <p:cNvPr id="2050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CuadroTexto"/>
          <p:cNvSpPr txBox="1"/>
          <p:nvPr/>
        </p:nvSpPr>
        <p:spPr>
          <a:xfrm>
            <a:off x="820266" y="303988"/>
            <a:ext cx="695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JUSTIFICACIÓN DEL PROYECTO 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85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1094"/>
            <a:ext cx="5398448" cy="40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n para actividades en chapulte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75" y="1445761"/>
            <a:ext cx="6062389" cy="404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71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corredores en chapultep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7" y="371819"/>
            <a:ext cx="11009586" cy="61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514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/>
          <a:stretch/>
        </p:blipFill>
        <p:spPr>
          <a:xfrm>
            <a:off x="6211613" y="1282205"/>
            <a:ext cx="5806965" cy="4394422"/>
          </a:xfrm>
          <a:prstGeom prst="rect">
            <a:avLst/>
          </a:prstGeom>
        </p:spPr>
      </p:pic>
      <p:pic>
        <p:nvPicPr>
          <p:cNvPr id="15364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7" y="1268302"/>
            <a:ext cx="5896303" cy="44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90894" y="549000"/>
            <a:ext cx="3600000" cy="5760000"/>
            <a:chOff x="7662633" y="1625600"/>
            <a:chExt cx="3600000" cy="5760000"/>
          </a:xfrm>
        </p:grpSpPr>
        <p:sp>
          <p:nvSpPr>
            <p:cNvPr id="3" name="Rectángulo redondeado 2"/>
            <p:cNvSpPr/>
            <p:nvPr/>
          </p:nvSpPr>
          <p:spPr>
            <a:xfrm>
              <a:off x="7662633" y="1625600"/>
              <a:ext cx="3600000" cy="5760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882676"/>
                <a:satOff val="-8182"/>
                <a:lumOff val="-3138"/>
                <a:alphaOff val="0"/>
              </a:schemeClr>
            </a:fillRef>
            <a:effectRef idx="0">
              <a:schemeClr val="accent5">
                <a:hueOff val="-5882676"/>
                <a:satOff val="-8182"/>
                <a:lumOff val="-313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7742788" y="1705753"/>
              <a:ext cx="3519845" cy="548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2800" b="1" kern="1200" dirty="0" smtClean="0">
                  <a:latin typeface="Arial Rounded MT Bold" panose="020F0704030504030204" pitchFamily="34" charset="0"/>
                </a:rPr>
                <a:t>RESULTADOS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800" b="1" dirty="0">
                <a:latin typeface="Arial Rounded MT Bold" panose="020F0704030504030204" pitchFamily="34" charset="0"/>
              </a:endParaRPr>
            </a:p>
            <a:p>
              <a:pPr marL="342900" lvl="0" indent="-3429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2800" b="1" kern="1200" dirty="0" smtClean="0">
                  <a:latin typeface="Arial Rounded MT Bold" panose="020F0704030504030204" pitchFamily="34" charset="0"/>
                </a:rPr>
                <a:t>Positivos </a:t>
              </a:r>
            </a:p>
            <a:p>
              <a:pPr marL="342900" lvl="0" indent="-3429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endParaRPr lang="es-MX" sz="2800" b="1" dirty="0">
                <a:latin typeface="Arial Rounded MT Bold" panose="020F0704030504030204" pitchFamily="34" charset="0"/>
              </a:endParaRPr>
            </a:p>
            <a:p>
              <a:pPr marL="342900" lvl="0" indent="-34290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s-MX" sz="2800" b="1" kern="1200" dirty="0" smtClean="0">
                  <a:latin typeface="Arial Rounded MT Bold" panose="020F0704030504030204" pitchFamily="34" charset="0"/>
                </a:rPr>
                <a:t>Negativos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2000" b="1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" r="21878"/>
          <a:stretch/>
        </p:blipFill>
        <p:spPr>
          <a:xfrm rot="5400000">
            <a:off x="5726545" y="740276"/>
            <a:ext cx="6858000" cy="53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51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86" t="9805" r="21363" b="11680"/>
          <a:stretch/>
        </p:blipFill>
        <p:spPr>
          <a:xfrm>
            <a:off x="0" y="0"/>
            <a:ext cx="10805532" cy="6858000"/>
          </a:xfrm>
          <a:prstGeom prst="rect">
            <a:avLst/>
          </a:prstGeom>
        </p:spPr>
      </p:pic>
      <p:sp>
        <p:nvSpPr>
          <p:cNvPr id="5" name="Forma libre 4"/>
          <p:cNvSpPr/>
          <p:nvPr/>
        </p:nvSpPr>
        <p:spPr>
          <a:xfrm>
            <a:off x="3704897" y="2617076"/>
            <a:ext cx="6227379" cy="1292772"/>
          </a:xfrm>
          <a:custGeom>
            <a:avLst/>
            <a:gdLst>
              <a:gd name="connsiteX0" fmla="*/ 6227379 w 6227379"/>
              <a:gd name="connsiteY0" fmla="*/ 1292772 h 1292772"/>
              <a:gd name="connsiteX1" fmla="*/ 6101255 w 6227379"/>
              <a:gd name="connsiteY1" fmla="*/ 1040524 h 1292772"/>
              <a:gd name="connsiteX2" fmla="*/ 5770179 w 6227379"/>
              <a:gd name="connsiteY2" fmla="*/ 993227 h 1292772"/>
              <a:gd name="connsiteX3" fmla="*/ 5849006 w 6227379"/>
              <a:gd name="connsiteY3" fmla="*/ 283779 h 1292772"/>
              <a:gd name="connsiteX4" fmla="*/ 5092262 w 6227379"/>
              <a:gd name="connsiteY4" fmla="*/ 740979 h 1292772"/>
              <a:gd name="connsiteX5" fmla="*/ 4776951 w 6227379"/>
              <a:gd name="connsiteY5" fmla="*/ 599090 h 1292772"/>
              <a:gd name="connsiteX6" fmla="*/ 4493172 w 6227379"/>
              <a:gd name="connsiteY6" fmla="*/ 725214 h 1292772"/>
              <a:gd name="connsiteX7" fmla="*/ 3736427 w 6227379"/>
              <a:gd name="connsiteY7" fmla="*/ 472965 h 1292772"/>
              <a:gd name="connsiteX8" fmla="*/ 2569779 w 6227379"/>
              <a:gd name="connsiteY8" fmla="*/ 851338 h 1292772"/>
              <a:gd name="connsiteX9" fmla="*/ 1324303 w 6227379"/>
              <a:gd name="connsiteY9" fmla="*/ 898634 h 1292772"/>
              <a:gd name="connsiteX10" fmla="*/ 252248 w 6227379"/>
              <a:gd name="connsiteY10" fmla="*/ 961696 h 1292772"/>
              <a:gd name="connsiteX11" fmla="*/ 173420 w 6227379"/>
              <a:gd name="connsiteY11" fmla="*/ 662152 h 1292772"/>
              <a:gd name="connsiteX12" fmla="*/ 362606 w 6227379"/>
              <a:gd name="connsiteY12" fmla="*/ 220717 h 1292772"/>
              <a:gd name="connsiteX13" fmla="*/ 315310 w 6227379"/>
              <a:gd name="connsiteY13" fmla="*/ 78827 h 1292772"/>
              <a:gd name="connsiteX14" fmla="*/ 0 w 6227379"/>
              <a:gd name="connsiteY14" fmla="*/ 0 h 129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27379" h="1292772">
                <a:moveTo>
                  <a:pt x="6227379" y="1292772"/>
                </a:moveTo>
                <a:lnTo>
                  <a:pt x="6101255" y="1040524"/>
                </a:lnTo>
                <a:lnTo>
                  <a:pt x="5770179" y="993227"/>
                </a:lnTo>
                <a:lnTo>
                  <a:pt x="5849006" y="283779"/>
                </a:lnTo>
                <a:lnTo>
                  <a:pt x="5092262" y="740979"/>
                </a:lnTo>
                <a:lnTo>
                  <a:pt x="4776951" y="599090"/>
                </a:lnTo>
                <a:lnTo>
                  <a:pt x="4493172" y="725214"/>
                </a:lnTo>
                <a:lnTo>
                  <a:pt x="3736427" y="472965"/>
                </a:lnTo>
                <a:lnTo>
                  <a:pt x="2569779" y="851338"/>
                </a:lnTo>
                <a:lnTo>
                  <a:pt x="1324303" y="898634"/>
                </a:lnTo>
                <a:lnTo>
                  <a:pt x="252248" y="961696"/>
                </a:lnTo>
                <a:lnTo>
                  <a:pt x="173420" y="662152"/>
                </a:lnTo>
                <a:lnTo>
                  <a:pt x="362606" y="220717"/>
                </a:lnTo>
                <a:lnTo>
                  <a:pt x="315310" y="78827"/>
                </a:lnTo>
                <a:lnTo>
                  <a:pt x="0" y="0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662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9086" t="9805" r="21363" b="11680"/>
          <a:stretch/>
        </p:blipFill>
        <p:spPr>
          <a:xfrm>
            <a:off x="0" y="0"/>
            <a:ext cx="10805532" cy="6858000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3090041" y="173421"/>
            <a:ext cx="7330966" cy="4682358"/>
          </a:xfrm>
          <a:custGeom>
            <a:avLst/>
            <a:gdLst>
              <a:gd name="connsiteX0" fmla="*/ 315311 w 7330966"/>
              <a:gd name="connsiteY0" fmla="*/ 1308538 h 4682358"/>
              <a:gd name="connsiteX1" fmla="*/ 520262 w 7330966"/>
              <a:gd name="connsiteY1" fmla="*/ 993227 h 4682358"/>
              <a:gd name="connsiteX2" fmla="*/ 930166 w 7330966"/>
              <a:gd name="connsiteY2" fmla="*/ 835572 h 4682358"/>
              <a:gd name="connsiteX3" fmla="*/ 1702676 w 7330966"/>
              <a:gd name="connsiteY3" fmla="*/ 614855 h 4682358"/>
              <a:gd name="connsiteX4" fmla="*/ 2506718 w 7330966"/>
              <a:gd name="connsiteY4" fmla="*/ 252248 h 4682358"/>
              <a:gd name="connsiteX5" fmla="*/ 3436883 w 7330966"/>
              <a:gd name="connsiteY5" fmla="*/ 0 h 4682358"/>
              <a:gd name="connsiteX6" fmla="*/ 4335518 w 7330966"/>
              <a:gd name="connsiteY6" fmla="*/ 126124 h 4682358"/>
              <a:gd name="connsiteX7" fmla="*/ 4713890 w 7330966"/>
              <a:gd name="connsiteY7" fmla="*/ 756745 h 4682358"/>
              <a:gd name="connsiteX8" fmla="*/ 4997669 w 7330966"/>
              <a:gd name="connsiteY8" fmla="*/ 1308538 h 4682358"/>
              <a:gd name="connsiteX9" fmla="*/ 4918842 w 7330966"/>
              <a:gd name="connsiteY9" fmla="*/ 2128345 h 4682358"/>
              <a:gd name="connsiteX10" fmla="*/ 7330966 w 7330966"/>
              <a:gd name="connsiteY10" fmla="*/ 2569779 h 4682358"/>
              <a:gd name="connsiteX11" fmla="*/ 6763407 w 7330966"/>
              <a:gd name="connsiteY11" fmla="*/ 3484179 h 4682358"/>
              <a:gd name="connsiteX12" fmla="*/ 6794938 w 7330966"/>
              <a:gd name="connsiteY12" fmla="*/ 3783724 h 4682358"/>
              <a:gd name="connsiteX13" fmla="*/ 6731876 w 7330966"/>
              <a:gd name="connsiteY13" fmla="*/ 3941379 h 4682358"/>
              <a:gd name="connsiteX14" fmla="*/ 6400800 w 7330966"/>
              <a:gd name="connsiteY14" fmla="*/ 3941379 h 4682358"/>
              <a:gd name="connsiteX15" fmla="*/ 5533697 w 7330966"/>
              <a:gd name="connsiteY15" fmla="*/ 3957145 h 4682358"/>
              <a:gd name="connsiteX16" fmla="*/ 4871545 w 7330966"/>
              <a:gd name="connsiteY16" fmla="*/ 3972910 h 4682358"/>
              <a:gd name="connsiteX17" fmla="*/ 4477407 w 7330966"/>
              <a:gd name="connsiteY17" fmla="*/ 4020207 h 4682358"/>
              <a:gd name="connsiteX18" fmla="*/ 3499945 w 7330966"/>
              <a:gd name="connsiteY18" fmla="*/ 4682358 h 4682358"/>
              <a:gd name="connsiteX19" fmla="*/ 2853559 w 7330966"/>
              <a:gd name="connsiteY19" fmla="*/ 4666593 h 4682358"/>
              <a:gd name="connsiteX20" fmla="*/ 2806262 w 7330966"/>
              <a:gd name="connsiteY20" fmla="*/ 4414345 h 4682358"/>
              <a:gd name="connsiteX21" fmla="*/ 2380593 w 7330966"/>
              <a:gd name="connsiteY21" fmla="*/ 4414345 h 4682358"/>
              <a:gd name="connsiteX22" fmla="*/ 1954925 w 7330966"/>
              <a:gd name="connsiteY22" fmla="*/ 3894082 h 4682358"/>
              <a:gd name="connsiteX23" fmla="*/ 504497 w 7330966"/>
              <a:gd name="connsiteY23" fmla="*/ 3878317 h 4682358"/>
              <a:gd name="connsiteX24" fmla="*/ 457200 w 7330966"/>
              <a:gd name="connsiteY24" fmla="*/ 2853558 h 4682358"/>
              <a:gd name="connsiteX25" fmla="*/ 0 w 7330966"/>
              <a:gd name="connsiteY25" fmla="*/ 2790496 h 4682358"/>
              <a:gd name="connsiteX26" fmla="*/ 78828 w 7330966"/>
              <a:gd name="connsiteY26" fmla="*/ 1229710 h 4682358"/>
              <a:gd name="connsiteX27" fmla="*/ 315311 w 7330966"/>
              <a:gd name="connsiteY27" fmla="*/ 1308538 h 468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30966" h="4682358">
                <a:moveTo>
                  <a:pt x="315311" y="1308538"/>
                </a:moveTo>
                <a:lnTo>
                  <a:pt x="520262" y="993227"/>
                </a:lnTo>
                <a:lnTo>
                  <a:pt x="930166" y="835572"/>
                </a:lnTo>
                <a:lnTo>
                  <a:pt x="1702676" y="614855"/>
                </a:lnTo>
                <a:lnTo>
                  <a:pt x="2506718" y="252248"/>
                </a:lnTo>
                <a:lnTo>
                  <a:pt x="3436883" y="0"/>
                </a:lnTo>
                <a:lnTo>
                  <a:pt x="4335518" y="126124"/>
                </a:lnTo>
                <a:lnTo>
                  <a:pt x="4713890" y="756745"/>
                </a:lnTo>
                <a:lnTo>
                  <a:pt x="4997669" y="1308538"/>
                </a:lnTo>
                <a:lnTo>
                  <a:pt x="4918842" y="2128345"/>
                </a:lnTo>
                <a:lnTo>
                  <a:pt x="7330966" y="2569779"/>
                </a:lnTo>
                <a:lnTo>
                  <a:pt x="6763407" y="3484179"/>
                </a:lnTo>
                <a:lnTo>
                  <a:pt x="6794938" y="3783724"/>
                </a:lnTo>
                <a:lnTo>
                  <a:pt x="6731876" y="3941379"/>
                </a:lnTo>
                <a:lnTo>
                  <a:pt x="6400800" y="3941379"/>
                </a:lnTo>
                <a:lnTo>
                  <a:pt x="5533697" y="3957145"/>
                </a:lnTo>
                <a:lnTo>
                  <a:pt x="4871545" y="3972910"/>
                </a:lnTo>
                <a:lnTo>
                  <a:pt x="4477407" y="4020207"/>
                </a:lnTo>
                <a:lnTo>
                  <a:pt x="3499945" y="4682358"/>
                </a:lnTo>
                <a:lnTo>
                  <a:pt x="2853559" y="4666593"/>
                </a:lnTo>
                <a:lnTo>
                  <a:pt x="2806262" y="4414345"/>
                </a:lnTo>
                <a:lnTo>
                  <a:pt x="2380593" y="4414345"/>
                </a:lnTo>
                <a:lnTo>
                  <a:pt x="1954925" y="3894082"/>
                </a:lnTo>
                <a:lnTo>
                  <a:pt x="504497" y="3878317"/>
                </a:lnTo>
                <a:lnTo>
                  <a:pt x="457200" y="2853558"/>
                </a:lnTo>
                <a:lnTo>
                  <a:pt x="0" y="2790496"/>
                </a:lnTo>
                <a:lnTo>
                  <a:pt x="78828" y="1229710"/>
                </a:lnTo>
                <a:lnTo>
                  <a:pt x="315311" y="1308538"/>
                </a:lnTo>
                <a:close/>
              </a:path>
            </a:pathLst>
          </a:custGeom>
          <a:solidFill>
            <a:schemeClr val="accent1">
              <a:alpha val="46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Forma libre 1"/>
          <p:cNvSpPr/>
          <p:nvPr/>
        </p:nvSpPr>
        <p:spPr>
          <a:xfrm>
            <a:off x="3200400" y="4035972"/>
            <a:ext cx="5454869" cy="2758966"/>
          </a:xfrm>
          <a:custGeom>
            <a:avLst/>
            <a:gdLst>
              <a:gd name="connsiteX0" fmla="*/ 5454869 w 5454869"/>
              <a:gd name="connsiteY0" fmla="*/ 110359 h 2758966"/>
              <a:gd name="connsiteX1" fmla="*/ 4398580 w 5454869"/>
              <a:gd name="connsiteY1" fmla="*/ 157656 h 2758966"/>
              <a:gd name="connsiteX2" fmla="*/ 3358056 w 5454869"/>
              <a:gd name="connsiteY2" fmla="*/ 819807 h 2758966"/>
              <a:gd name="connsiteX3" fmla="*/ 2790497 w 5454869"/>
              <a:gd name="connsiteY3" fmla="*/ 835573 h 2758966"/>
              <a:gd name="connsiteX4" fmla="*/ 2695904 w 5454869"/>
              <a:gd name="connsiteY4" fmla="*/ 536028 h 2758966"/>
              <a:gd name="connsiteX5" fmla="*/ 2238704 w 5454869"/>
              <a:gd name="connsiteY5" fmla="*/ 583325 h 2758966"/>
              <a:gd name="connsiteX6" fmla="*/ 1828800 w 5454869"/>
              <a:gd name="connsiteY6" fmla="*/ 0 h 2758966"/>
              <a:gd name="connsiteX7" fmla="*/ 126125 w 5454869"/>
              <a:gd name="connsiteY7" fmla="*/ 47297 h 2758966"/>
              <a:gd name="connsiteX8" fmla="*/ 0 w 5454869"/>
              <a:gd name="connsiteY8" fmla="*/ 583325 h 2758966"/>
              <a:gd name="connsiteX9" fmla="*/ 94594 w 5454869"/>
              <a:gd name="connsiteY9" fmla="*/ 1024759 h 2758966"/>
              <a:gd name="connsiteX10" fmla="*/ 315311 w 5454869"/>
              <a:gd name="connsiteY10" fmla="*/ 1450428 h 2758966"/>
              <a:gd name="connsiteX11" fmla="*/ 1308538 w 5454869"/>
              <a:gd name="connsiteY11" fmla="*/ 1828800 h 2758966"/>
              <a:gd name="connsiteX12" fmla="*/ 1308538 w 5454869"/>
              <a:gd name="connsiteY12" fmla="*/ 2758966 h 2758966"/>
              <a:gd name="connsiteX13" fmla="*/ 2049518 w 5454869"/>
              <a:gd name="connsiteY13" fmla="*/ 2743200 h 2758966"/>
              <a:gd name="connsiteX14" fmla="*/ 3594538 w 5454869"/>
              <a:gd name="connsiteY14" fmla="*/ 2065283 h 2758966"/>
              <a:gd name="connsiteX15" fmla="*/ 4540469 w 5454869"/>
              <a:gd name="connsiteY15" fmla="*/ 1876097 h 2758966"/>
              <a:gd name="connsiteX16" fmla="*/ 4761187 w 5454869"/>
              <a:gd name="connsiteY16" fmla="*/ 1828800 h 2758966"/>
              <a:gd name="connsiteX17" fmla="*/ 5454869 w 5454869"/>
              <a:gd name="connsiteY17" fmla="*/ 110359 h 2758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54869" h="2758966">
                <a:moveTo>
                  <a:pt x="5454869" y="110359"/>
                </a:moveTo>
                <a:lnTo>
                  <a:pt x="4398580" y="157656"/>
                </a:lnTo>
                <a:lnTo>
                  <a:pt x="3358056" y="819807"/>
                </a:lnTo>
                <a:lnTo>
                  <a:pt x="2790497" y="835573"/>
                </a:lnTo>
                <a:lnTo>
                  <a:pt x="2695904" y="536028"/>
                </a:lnTo>
                <a:lnTo>
                  <a:pt x="2238704" y="583325"/>
                </a:lnTo>
                <a:lnTo>
                  <a:pt x="1828800" y="0"/>
                </a:lnTo>
                <a:lnTo>
                  <a:pt x="126125" y="47297"/>
                </a:lnTo>
                <a:lnTo>
                  <a:pt x="0" y="583325"/>
                </a:lnTo>
                <a:lnTo>
                  <a:pt x="94594" y="1024759"/>
                </a:lnTo>
                <a:lnTo>
                  <a:pt x="315311" y="1450428"/>
                </a:lnTo>
                <a:lnTo>
                  <a:pt x="1308538" y="1828800"/>
                </a:lnTo>
                <a:lnTo>
                  <a:pt x="1308538" y="2758966"/>
                </a:lnTo>
                <a:lnTo>
                  <a:pt x="2049518" y="2743200"/>
                </a:lnTo>
                <a:lnTo>
                  <a:pt x="3594538" y="2065283"/>
                </a:lnTo>
                <a:lnTo>
                  <a:pt x="4540469" y="1876097"/>
                </a:lnTo>
                <a:lnTo>
                  <a:pt x="4761187" y="1828800"/>
                </a:lnTo>
                <a:lnTo>
                  <a:pt x="5454869" y="110359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010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CuadroTexto"/>
          <p:cNvSpPr txBox="1"/>
          <p:nvPr/>
        </p:nvSpPr>
        <p:spPr>
          <a:xfrm>
            <a:off x="820266" y="303988"/>
            <a:ext cx="61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ESPACIO HISTÓRICO- RECREATIVO</a:t>
            </a:r>
            <a:endParaRPr lang="es-MX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img.maspormas.com/2017/09/Bosque-de-Chapultepec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" y="955775"/>
            <a:ext cx="8343598" cy="54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04178" y="6431532"/>
            <a:ext cx="8343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https://www.maspormas.com/ciudad/bosuqe-de-chapultepec-historia/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47776" y="6060482"/>
            <a:ext cx="342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México de ayer/ David Guerrero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4866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CuadroTexto"/>
          <p:cNvSpPr txBox="1"/>
          <p:nvPr/>
        </p:nvSpPr>
        <p:spPr>
          <a:xfrm>
            <a:off x="820266" y="303988"/>
            <a:ext cx="61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ESPACIO HISTÓRICO- RECREATIVO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4178" y="6431532"/>
            <a:ext cx="8343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https://www.maspormas.com/ciudad/bosuqe-de-chapultepec-historia/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47776" y="6060482"/>
            <a:ext cx="342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México de ayer/ David Guerrero</a:t>
            </a:r>
            <a:endParaRPr lang="es-MX" dirty="0"/>
          </a:p>
        </p:txBody>
      </p:sp>
      <p:pic>
        <p:nvPicPr>
          <p:cNvPr id="2" name="Picture 2" descr="https://img.maspormas.com/2017/09/Bosque-de-Chapultepec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" y="1123216"/>
            <a:ext cx="8148253" cy="534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3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CuadroTexto"/>
          <p:cNvSpPr txBox="1"/>
          <p:nvPr/>
        </p:nvSpPr>
        <p:spPr>
          <a:xfrm>
            <a:off x="820266" y="303988"/>
            <a:ext cx="61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ESPACIO HISTÓRICO- RECREATIVO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4178" y="6431532"/>
            <a:ext cx="8343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https://www.maspormas.com/ciudad/bosuqe-de-chapultepec-historia/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47776" y="6060482"/>
            <a:ext cx="342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México de ayer/ David Guerrero</a:t>
            </a:r>
            <a:endParaRPr lang="es-MX" dirty="0"/>
          </a:p>
        </p:txBody>
      </p:sp>
      <p:pic>
        <p:nvPicPr>
          <p:cNvPr id="3074" name="Picture 2" descr="https://img.maspormas.com/2017/09/Bosque-de-Chapultepec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" y="1130371"/>
            <a:ext cx="8080013" cy="529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55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2 CuadroTexto"/>
          <p:cNvSpPr txBox="1"/>
          <p:nvPr/>
        </p:nvSpPr>
        <p:spPr>
          <a:xfrm>
            <a:off x="820266" y="303988"/>
            <a:ext cx="614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ESPACIO HISTÓRICO- RECREATIVO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4178" y="6431532"/>
            <a:ext cx="83435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/>
              <a:t>https://www.maspormas.com/ciudad/bosuqe-de-chapultepec-historia/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47776" y="6060482"/>
            <a:ext cx="342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México de ayer/ David Guerrero</a:t>
            </a:r>
            <a:endParaRPr lang="es-MX" dirty="0"/>
          </a:p>
        </p:txBody>
      </p:sp>
      <p:pic>
        <p:nvPicPr>
          <p:cNvPr id="3076" name="Picture 4" descr="https://img.maspormas.com/2017/09/Bosque-de-Chapultepec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78" y="958352"/>
            <a:ext cx="8343598" cy="547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73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18036489"/>
              </p:ext>
            </p:extLst>
          </p:nvPr>
        </p:nvGraphicFramePr>
        <p:xfrm>
          <a:off x="-401425" y="980727"/>
          <a:ext cx="7181774" cy="5587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Rectángulo redondeado"/>
          <p:cNvSpPr/>
          <p:nvPr/>
        </p:nvSpPr>
        <p:spPr>
          <a:xfrm>
            <a:off x="6575612" y="1034516"/>
            <a:ext cx="5426673" cy="1080000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</a:rPr>
              <a:t>Escenario de la vida cotidiana y las manifestaciones sociales, culturales y artísticas de una comunidad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6575612" y="2186644"/>
            <a:ext cx="5426673" cy="1080000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</a:rPr>
              <a:t>Relación entre el entorno y el sujeto que le permite alcanzar un  lugar diseñado para el descanso y su relajación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6575612" y="3338772"/>
            <a:ext cx="5426673" cy="1080000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</a:rPr>
              <a:t>Sensación de confianza por parte del usuario ante la ausencia de peligro o riesgo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6575612" y="4490900"/>
            <a:ext cx="5426673" cy="108000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</a:rPr>
              <a:t>Conocimiento adquirido por parte del usuario al apropiarse del espacio; se busca un juicio positivo y de bienestar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575612" y="5643028"/>
            <a:ext cx="5426673" cy="1080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chemeClr val="bg1"/>
                </a:solidFill>
              </a:rPr>
              <a:t>Actividades culturales, recreativas o lúdicas, que ofrecen una forma de diversión o entretenimiento a los usuarios del espacio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5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2 CuadroTexto"/>
          <p:cNvSpPr txBox="1"/>
          <p:nvPr/>
        </p:nvSpPr>
        <p:spPr>
          <a:xfrm>
            <a:off x="820266" y="303988"/>
            <a:ext cx="27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766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34995325"/>
              </p:ext>
            </p:extLst>
          </p:nvPr>
        </p:nvGraphicFramePr>
        <p:xfrm>
          <a:off x="1548326" y="1194635"/>
          <a:ext cx="9179775" cy="509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Resultado de imagen para investigacion ul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9"/>
          <a:stretch/>
        </p:blipFill>
        <p:spPr bwMode="auto">
          <a:xfrm>
            <a:off x="7668010" y="-1"/>
            <a:ext cx="4528293" cy="1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Rectángulo"/>
          <p:cNvSpPr/>
          <p:nvPr/>
        </p:nvSpPr>
        <p:spPr>
          <a:xfrm>
            <a:off x="0" y="332658"/>
            <a:ext cx="7920318" cy="43204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2 CuadroTexto"/>
          <p:cNvSpPr txBox="1"/>
          <p:nvPr/>
        </p:nvSpPr>
        <p:spPr>
          <a:xfrm>
            <a:off x="820266" y="303988"/>
            <a:ext cx="27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bg1"/>
                </a:solidFill>
              </a:rPr>
              <a:t>OASIS URBANO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66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571</Words>
  <Application>Microsoft Office PowerPoint</Application>
  <PresentationFormat>Panorámica</PresentationFormat>
  <Paragraphs>164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Orlando Isaac Ipiña García</dc:creator>
  <cp:lastModifiedBy>Orlando Isaac Ipiña García</cp:lastModifiedBy>
  <cp:revision>37</cp:revision>
  <dcterms:created xsi:type="dcterms:W3CDTF">2018-04-05T17:01:01Z</dcterms:created>
  <dcterms:modified xsi:type="dcterms:W3CDTF">2018-09-24T02:04:06Z</dcterms:modified>
</cp:coreProperties>
</file>