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428" r:id="rId2"/>
    <p:sldId id="453" r:id="rId3"/>
    <p:sldId id="454" r:id="rId4"/>
    <p:sldId id="447" r:id="rId5"/>
    <p:sldId id="449" r:id="rId6"/>
    <p:sldId id="450" r:id="rId7"/>
    <p:sldId id="451" r:id="rId8"/>
    <p:sldId id="457" r:id="rId9"/>
    <p:sldId id="459" r:id="rId10"/>
    <p:sldId id="460" r:id="rId11"/>
    <p:sldId id="455" r:id="rId12"/>
    <p:sldId id="461" r:id="rId13"/>
    <p:sldId id="426" r:id="rId14"/>
    <p:sldId id="462" r:id="rId15"/>
    <p:sldId id="463" r:id="rId16"/>
    <p:sldId id="464" r:id="rId17"/>
    <p:sldId id="465" r:id="rId1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6C3600"/>
    <a:srgbClr val="0033CC"/>
    <a:srgbClr val="CDAB57"/>
    <a:srgbClr val="D4B76E"/>
    <a:srgbClr val="FEBB00"/>
    <a:srgbClr val="99FF33"/>
    <a:srgbClr val="CC6600"/>
    <a:srgbClr val="66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81" autoAdjust="0"/>
    <p:restoredTop sz="93919" autoAdjust="0"/>
  </p:normalViewPr>
  <p:slideViewPr>
    <p:cSldViewPr>
      <p:cViewPr>
        <p:scale>
          <a:sx n="100" d="100"/>
          <a:sy n="100" d="100"/>
        </p:scale>
        <p:origin x="-1160" y="-5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432"/>
    </p:cViewPr>
  </p:sorterViewPr>
  <p:notesViewPr>
    <p:cSldViewPr>
      <p:cViewPr varScale="1">
        <p:scale>
          <a:sx n="31" d="100"/>
          <a:sy n="31" d="100"/>
        </p:scale>
        <p:origin x="-120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2333616-60DC-482A-9025-70BCCAD96284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3650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F2AA0F0-B9FC-40A1-B3F4-0DBB26B431B3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39723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E90248-BF6F-48C3-AD04-9DC6F2D47661}" type="slidenum">
              <a:rPr lang="es-ES" smtClean="0"/>
              <a:pPr/>
              <a:t>2</a:t>
            </a:fld>
            <a:endParaRPr lang="es-E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CO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E90248-BF6F-48C3-AD04-9DC6F2D47661}" type="slidenum">
              <a:rPr lang="es-ES" smtClean="0"/>
              <a:pPr/>
              <a:t>3</a:t>
            </a:fld>
            <a:endParaRPr lang="es-E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CO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BF6E5D1C-5E37-BA41-AC13-1A15061EC8B5}" type="slidenum">
              <a:rPr lang="es-ES"/>
              <a:pPr>
                <a:defRPr/>
              </a:pPr>
              <a:t>4</a:t>
            </a:fld>
            <a:endParaRPr lang="es-ES"/>
          </a:p>
        </p:txBody>
      </p:sp>
      <p:sp>
        <p:nvSpPr>
          <p:cNvPr id="3072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072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C52C3C60-624D-DD4C-8B2A-44C2388C6ACA}" type="slidenum">
              <a:rPr lang="es-ES"/>
              <a:pPr>
                <a:defRPr/>
              </a:pPr>
              <a:t>6</a:t>
            </a:fld>
            <a:endParaRPr lang="es-ES"/>
          </a:p>
        </p:txBody>
      </p:sp>
      <p:sp>
        <p:nvSpPr>
          <p:cNvPr id="4300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301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CO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-1261" y="-157"/>
              <a:ext cx="7021" cy="1190"/>
              <a:chOff x="-1261" y="-154"/>
              <a:chExt cx="7021" cy="1190"/>
            </a:xfrm>
          </p:grpSpPr>
          <p:sp>
            <p:nvSpPr>
              <p:cNvPr id="8" name="Freeform 5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/>
                <a:ahLst/>
                <a:cxnLst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32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CO"/>
              </a:p>
            </p:txBody>
          </p:sp>
          <p:grpSp>
            <p:nvGrpSpPr>
              <p:cNvPr id="9" name="Group 6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8" name="Freeform 7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/>
                  <a:ahLst/>
                  <a:cxnLst>
                    <a:cxn ang="0">
                      <a:pos x="5" y="11"/>
                    </a:cxn>
                    <a:cxn ang="0">
                      <a:pos x="15" y="5"/>
                    </a:cxn>
                    <a:cxn ang="0">
                      <a:pos x="13" y="17"/>
                    </a:cxn>
                    <a:cxn ang="0">
                      <a:pos x="5" y="11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39" name="Freeform 8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/>
                  <a:ahLst/>
                  <a:cxnLst>
                    <a:cxn ang="0">
                      <a:pos x="3" y="13"/>
                    </a:cxn>
                    <a:cxn ang="0">
                      <a:pos x="11" y="3"/>
                    </a:cxn>
                    <a:cxn ang="0">
                      <a:pos x="7" y="19"/>
                    </a:cxn>
                    <a:cxn ang="0">
                      <a:pos x="3" y="13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40" name="Freeform 9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16" y="33"/>
                    </a:cxn>
                    <a:cxn ang="0">
                      <a:pos x="8" y="21"/>
                    </a:cxn>
                    <a:cxn ang="0">
                      <a:pos x="0" y="9"/>
                    </a:cxn>
                    <a:cxn ang="0">
                      <a:pos x="16" y="3"/>
                    </a:cxn>
                    <a:cxn ang="0">
                      <a:pos x="30" y="23"/>
                    </a:cxn>
                    <a:cxn ang="0">
                      <a:pos x="28" y="31"/>
                    </a:cxn>
                    <a:cxn ang="0">
                      <a:pos x="16" y="3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41" name="Freeform 10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/>
                  <a:ahLst/>
                  <a:cxnLst>
                    <a:cxn ang="0">
                      <a:pos x="15" y="16"/>
                    </a:cxn>
                    <a:cxn ang="0">
                      <a:pos x="3" y="8"/>
                    </a:cxn>
                    <a:cxn ang="0">
                      <a:pos x="15" y="0"/>
                    </a:cxn>
                    <a:cxn ang="0">
                      <a:pos x="15" y="16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42" name="Freeform 11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/>
                  <a:ahLst/>
                  <a:cxnLst>
                    <a:cxn ang="0">
                      <a:pos x="14" y="24"/>
                    </a:cxn>
                    <a:cxn ang="0">
                      <a:pos x="30" y="4"/>
                    </a:cxn>
                    <a:cxn ang="0">
                      <a:pos x="42" y="0"/>
                    </a:cxn>
                    <a:cxn ang="0">
                      <a:pos x="58" y="12"/>
                    </a:cxn>
                    <a:cxn ang="0">
                      <a:pos x="32" y="26"/>
                    </a:cxn>
                    <a:cxn ang="0">
                      <a:pos x="12" y="46"/>
                    </a:cxn>
                    <a:cxn ang="0">
                      <a:pos x="8" y="20"/>
                    </a:cxn>
                    <a:cxn ang="0">
                      <a:pos x="12" y="14"/>
                    </a:cxn>
                    <a:cxn ang="0">
                      <a:pos x="14" y="24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43" name="Freeform 12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18" y="25"/>
                    </a:cxn>
                    <a:cxn ang="0">
                      <a:pos x="52" y="1"/>
                    </a:cxn>
                    <a:cxn ang="0">
                      <a:pos x="64" y="3"/>
                    </a:cxn>
                    <a:cxn ang="0">
                      <a:pos x="50" y="19"/>
                    </a:cxn>
                    <a:cxn ang="0">
                      <a:pos x="28" y="33"/>
                    </a:cxn>
                    <a:cxn ang="0">
                      <a:pos x="22" y="47"/>
                    </a:cxn>
                    <a:cxn ang="0">
                      <a:pos x="16" y="45"/>
                    </a:cxn>
                    <a:cxn ang="0">
                      <a:pos x="12" y="39"/>
                    </a:cxn>
                    <a:cxn ang="0">
                      <a:pos x="0" y="35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44" name="Freeform 13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36" y="18"/>
                    </a:cxn>
                    <a:cxn ang="0">
                      <a:pos x="46" y="30"/>
                    </a:cxn>
                    <a:cxn ang="0">
                      <a:pos x="76" y="52"/>
                    </a:cxn>
                    <a:cxn ang="0">
                      <a:pos x="92" y="66"/>
                    </a:cxn>
                    <a:cxn ang="0">
                      <a:pos x="122" y="98"/>
                    </a:cxn>
                    <a:cxn ang="0">
                      <a:pos x="136" y="128"/>
                    </a:cxn>
                    <a:cxn ang="0">
                      <a:pos x="148" y="132"/>
                    </a:cxn>
                    <a:cxn ang="0">
                      <a:pos x="154" y="150"/>
                    </a:cxn>
                    <a:cxn ang="0">
                      <a:pos x="176" y="152"/>
                    </a:cxn>
                    <a:cxn ang="0">
                      <a:pos x="170" y="196"/>
                    </a:cxn>
                    <a:cxn ang="0">
                      <a:pos x="180" y="224"/>
                    </a:cxn>
                    <a:cxn ang="0">
                      <a:pos x="198" y="232"/>
                    </a:cxn>
                    <a:cxn ang="0">
                      <a:pos x="216" y="234"/>
                    </a:cxn>
                    <a:cxn ang="0">
                      <a:pos x="236" y="242"/>
                    </a:cxn>
                    <a:cxn ang="0">
                      <a:pos x="254" y="236"/>
                    </a:cxn>
                    <a:cxn ang="0">
                      <a:pos x="272" y="248"/>
                    </a:cxn>
                    <a:cxn ang="0">
                      <a:pos x="296" y="256"/>
                    </a:cxn>
                    <a:cxn ang="0">
                      <a:pos x="314" y="264"/>
                    </a:cxn>
                    <a:cxn ang="0">
                      <a:pos x="352" y="266"/>
                    </a:cxn>
                    <a:cxn ang="0">
                      <a:pos x="342" y="274"/>
                    </a:cxn>
                    <a:cxn ang="0">
                      <a:pos x="322" y="272"/>
                    </a:cxn>
                    <a:cxn ang="0">
                      <a:pos x="300" y="270"/>
                    </a:cxn>
                    <a:cxn ang="0">
                      <a:pos x="288" y="266"/>
                    </a:cxn>
                    <a:cxn ang="0">
                      <a:pos x="252" y="264"/>
                    </a:cxn>
                    <a:cxn ang="0">
                      <a:pos x="234" y="260"/>
                    </a:cxn>
                    <a:cxn ang="0">
                      <a:pos x="172" y="242"/>
                    </a:cxn>
                    <a:cxn ang="0">
                      <a:pos x="160" y="216"/>
                    </a:cxn>
                    <a:cxn ang="0">
                      <a:pos x="126" y="200"/>
                    </a:cxn>
                    <a:cxn ang="0">
                      <a:pos x="108" y="186"/>
                    </a:cxn>
                    <a:cxn ang="0">
                      <a:pos x="94" y="158"/>
                    </a:cxn>
                    <a:cxn ang="0">
                      <a:pos x="68" y="108"/>
                    </a:cxn>
                    <a:cxn ang="0">
                      <a:pos x="64" y="102"/>
                    </a:cxn>
                    <a:cxn ang="0">
                      <a:pos x="58" y="100"/>
                    </a:cxn>
                    <a:cxn ang="0">
                      <a:pos x="54" y="88"/>
                    </a:cxn>
                    <a:cxn ang="0">
                      <a:pos x="38" y="58"/>
                    </a:cxn>
                    <a:cxn ang="0">
                      <a:pos x="20" y="40"/>
                    </a:cxn>
                    <a:cxn ang="0">
                      <a:pos x="4" y="22"/>
                    </a:cxn>
                    <a:cxn ang="0">
                      <a:pos x="10" y="2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45" name="Freeform 14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/>
                  <a:ahLst/>
                  <a:cxnLst>
                    <a:cxn ang="0">
                      <a:pos x="54" y="66"/>
                    </a:cxn>
                    <a:cxn ang="0">
                      <a:pos x="66" y="58"/>
                    </a:cxn>
                    <a:cxn ang="0">
                      <a:pos x="68" y="52"/>
                    </a:cxn>
                    <a:cxn ang="0">
                      <a:pos x="80" y="44"/>
                    </a:cxn>
                    <a:cxn ang="0">
                      <a:pos x="106" y="22"/>
                    </a:cxn>
                    <a:cxn ang="0">
                      <a:pos x="112" y="4"/>
                    </a:cxn>
                    <a:cxn ang="0">
                      <a:pos x="124" y="0"/>
                    </a:cxn>
                    <a:cxn ang="0">
                      <a:pos x="150" y="28"/>
                    </a:cxn>
                    <a:cxn ang="0">
                      <a:pos x="146" y="44"/>
                    </a:cxn>
                    <a:cxn ang="0">
                      <a:pos x="126" y="64"/>
                    </a:cxn>
                    <a:cxn ang="0">
                      <a:pos x="132" y="94"/>
                    </a:cxn>
                    <a:cxn ang="0">
                      <a:pos x="142" y="110"/>
                    </a:cxn>
                    <a:cxn ang="0">
                      <a:pos x="146" y="128"/>
                    </a:cxn>
                    <a:cxn ang="0">
                      <a:pos x="128" y="128"/>
                    </a:cxn>
                    <a:cxn ang="0">
                      <a:pos x="116" y="146"/>
                    </a:cxn>
                    <a:cxn ang="0">
                      <a:pos x="104" y="156"/>
                    </a:cxn>
                    <a:cxn ang="0">
                      <a:pos x="100" y="198"/>
                    </a:cxn>
                    <a:cxn ang="0">
                      <a:pos x="88" y="202"/>
                    </a:cxn>
                    <a:cxn ang="0">
                      <a:pos x="82" y="206"/>
                    </a:cxn>
                    <a:cxn ang="0">
                      <a:pos x="76" y="202"/>
                    </a:cxn>
                    <a:cxn ang="0">
                      <a:pos x="72" y="190"/>
                    </a:cxn>
                    <a:cxn ang="0">
                      <a:pos x="60" y="186"/>
                    </a:cxn>
                    <a:cxn ang="0">
                      <a:pos x="42" y="194"/>
                    </a:cxn>
                    <a:cxn ang="0">
                      <a:pos x="28" y="186"/>
                    </a:cxn>
                    <a:cxn ang="0">
                      <a:pos x="10" y="148"/>
                    </a:cxn>
                    <a:cxn ang="0">
                      <a:pos x="4" y="130"/>
                    </a:cxn>
                    <a:cxn ang="0">
                      <a:pos x="0" y="118"/>
                    </a:cxn>
                    <a:cxn ang="0">
                      <a:pos x="20" y="96"/>
                    </a:cxn>
                    <a:cxn ang="0">
                      <a:pos x="32" y="104"/>
                    </a:cxn>
                    <a:cxn ang="0">
                      <a:pos x="34" y="80"/>
                    </a:cxn>
                    <a:cxn ang="0">
                      <a:pos x="52" y="70"/>
                    </a:cxn>
                    <a:cxn ang="0">
                      <a:pos x="54" y="66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46" name="Freeform 15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/>
                  <a:ahLst/>
                  <a:cxnLst>
                    <a:cxn ang="0">
                      <a:pos x="4" y="32"/>
                    </a:cxn>
                    <a:cxn ang="0">
                      <a:pos x="18" y="10"/>
                    </a:cxn>
                    <a:cxn ang="0">
                      <a:pos x="46" y="20"/>
                    </a:cxn>
                    <a:cxn ang="0">
                      <a:pos x="72" y="14"/>
                    </a:cxn>
                    <a:cxn ang="0">
                      <a:pos x="90" y="0"/>
                    </a:cxn>
                    <a:cxn ang="0">
                      <a:pos x="76" y="26"/>
                    </a:cxn>
                    <a:cxn ang="0">
                      <a:pos x="60" y="38"/>
                    </a:cxn>
                    <a:cxn ang="0">
                      <a:pos x="42" y="32"/>
                    </a:cxn>
                    <a:cxn ang="0">
                      <a:pos x="14" y="30"/>
                    </a:cxn>
                    <a:cxn ang="0">
                      <a:pos x="4" y="32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47" name="Freeform 16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/>
                  <a:ahLst/>
                  <a:cxnLst>
                    <a:cxn ang="0">
                      <a:pos x="8" y="18"/>
                    </a:cxn>
                    <a:cxn ang="0">
                      <a:pos x="18" y="0"/>
                    </a:cxn>
                    <a:cxn ang="0">
                      <a:pos x="34" y="18"/>
                    </a:cxn>
                    <a:cxn ang="0">
                      <a:pos x="62" y="4"/>
                    </a:cxn>
                    <a:cxn ang="0">
                      <a:pos x="46" y="34"/>
                    </a:cxn>
                    <a:cxn ang="0">
                      <a:pos x="54" y="48"/>
                    </a:cxn>
                    <a:cxn ang="0">
                      <a:pos x="58" y="60"/>
                    </a:cxn>
                    <a:cxn ang="0">
                      <a:pos x="46" y="74"/>
                    </a:cxn>
                    <a:cxn ang="0">
                      <a:pos x="34" y="60"/>
                    </a:cxn>
                    <a:cxn ang="0">
                      <a:pos x="22" y="48"/>
                    </a:cxn>
                    <a:cxn ang="0">
                      <a:pos x="28" y="68"/>
                    </a:cxn>
                    <a:cxn ang="0">
                      <a:pos x="30" y="74"/>
                    </a:cxn>
                    <a:cxn ang="0">
                      <a:pos x="20" y="104"/>
                    </a:cxn>
                    <a:cxn ang="0">
                      <a:pos x="12" y="102"/>
                    </a:cxn>
                    <a:cxn ang="0">
                      <a:pos x="8" y="90"/>
                    </a:cxn>
                    <a:cxn ang="0">
                      <a:pos x="0" y="54"/>
                    </a:cxn>
                    <a:cxn ang="0">
                      <a:pos x="2" y="30"/>
                    </a:cxn>
                    <a:cxn ang="0">
                      <a:pos x="8" y="18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48" name="Freeform 17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13" y="0"/>
                    </a:cxn>
                    <a:cxn ang="0">
                      <a:pos x="15" y="28"/>
                    </a:cxn>
                    <a:cxn ang="0">
                      <a:pos x="37" y="38"/>
                    </a:cxn>
                    <a:cxn ang="0">
                      <a:pos x="19" y="44"/>
                    </a:cxn>
                    <a:cxn ang="0">
                      <a:pos x="5" y="58"/>
                    </a:cxn>
                    <a:cxn ang="0">
                      <a:pos x="1" y="3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49" name="Freeform 18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29" y="0"/>
                    </a:cxn>
                    <a:cxn ang="0">
                      <a:pos x="49" y="16"/>
                    </a:cxn>
                    <a:cxn ang="0">
                      <a:pos x="35" y="14"/>
                    </a:cxn>
                    <a:cxn ang="0">
                      <a:pos x="3" y="16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50" name="Freeform 19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/>
                  <a:ahLst/>
                  <a:cxnLst>
                    <a:cxn ang="0">
                      <a:pos x="21" y="38"/>
                    </a:cxn>
                    <a:cxn ang="0">
                      <a:pos x="15" y="26"/>
                    </a:cxn>
                    <a:cxn ang="0">
                      <a:pos x="3" y="22"/>
                    </a:cxn>
                    <a:cxn ang="0">
                      <a:pos x="13" y="8"/>
                    </a:cxn>
                    <a:cxn ang="0">
                      <a:pos x="25" y="0"/>
                    </a:cxn>
                    <a:cxn ang="0">
                      <a:pos x="49" y="10"/>
                    </a:cxn>
                    <a:cxn ang="0">
                      <a:pos x="53" y="20"/>
                    </a:cxn>
                    <a:cxn ang="0">
                      <a:pos x="61" y="32"/>
                    </a:cxn>
                    <a:cxn ang="0">
                      <a:pos x="41" y="38"/>
                    </a:cxn>
                    <a:cxn ang="0">
                      <a:pos x="23" y="44"/>
                    </a:cxn>
                    <a:cxn ang="0">
                      <a:pos x="21" y="38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51" name="Freeform 20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/>
                  <a:ahLst/>
                  <a:cxnLst>
                    <a:cxn ang="0">
                      <a:pos x="46" y="28"/>
                    </a:cxn>
                    <a:cxn ang="0">
                      <a:pos x="36" y="14"/>
                    </a:cxn>
                    <a:cxn ang="0">
                      <a:pos x="26" y="30"/>
                    </a:cxn>
                    <a:cxn ang="0">
                      <a:pos x="0" y="24"/>
                    </a:cxn>
                    <a:cxn ang="0">
                      <a:pos x="10" y="42"/>
                    </a:cxn>
                    <a:cxn ang="0">
                      <a:pos x="16" y="62"/>
                    </a:cxn>
                    <a:cxn ang="0">
                      <a:pos x="24" y="48"/>
                    </a:cxn>
                    <a:cxn ang="0">
                      <a:pos x="30" y="44"/>
                    </a:cxn>
                    <a:cxn ang="0">
                      <a:pos x="48" y="56"/>
                    </a:cxn>
                    <a:cxn ang="0">
                      <a:pos x="70" y="62"/>
                    </a:cxn>
                    <a:cxn ang="0">
                      <a:pos x="88" y="72"/>
                    </a:cxn>
                    <a:cxn ang="0">
                      <a:pos x="106" y="102"/>
                    </a:cxn>
                    <a:cxn ang="0">
                      <a:pos x="104" y="122"/>
                    </a:cxn>
                    <a:cxn ang="0">
                      <a:pos x="98" y="134"/>
                    </a:cxn>
                    <a:cxn ang="0">
                      <a:pos x="122" y="128"/>
                    </a:cxn>
                    <a:cxn ang="0">
                      <a:pos x="140" y="140"/>
                    </a:cxn>
                    <a:cxn ang="0">
                      <a:pos x="168" y="148"/>
                    </a:cxn>
                    <a:cxn ang="0">
                      <a:pos x="174" y="146"/>
                    </a:cxn>
                    <a:cxn ang="0">
                      <a:pos x="168" y="134"/>
                    </a:cxn>
                    <a:cxn ang="0">
                      <a:pos x="178" y="136"/>
                    </a:cxn>
                    <a:cxn ang="0">
                      <a:pos x="186" y="118"/>
                    </a:cxn>
                    <a:cxn ang="0">
                      <a:pos x="202" y="122"/>
                    </a:cxn>
                    <a:cxn ang="0">
                      <a:pos x="214" y="130"/>
                    </a:cxn>
                    <a:cxn ang="0">
                      <a:pos x="244" y="168"/>
                    </a:cxn>
                    <a:cxn ang="0">
                      <a:pos x="262" y="178"/>
                    </a:cxn>
                    <a:cxn ang="0">
                      <a:pos x="284" y="170"/>
                    </a:cxn>
                    <a:cxn ang="0">
                      <a:pos x="268" y="160"/>
                    </a:cxn>
                    <a:cxn ang="0">
                      <a:pos x="256" y="138"/>
                    </a:cxn>
                    <a:cxn ang="0">
                      <a:pos x="250" y="132"/>
                    </a:cxn>
                    <a:cxn ang="0">
                      <a:pos x="248" y="122"/>
                    </a:cxn>
                    <a:cxn ang="0">
                      <a:pos x="236" y="116"/>
                    </a:cxn>
                    <a:cxn ang="0">
                      <a:pos x="240" y="96"/>
                    </a:cxn>
                    <a:cxn ang="0">
                      <a:pos x="220" y="86"/>
                    </a:cxn>
                    <a:cxn ang="0">
                      <a:pos x="210" y="70"/>
                    </a:cxn>
                    <a:cxn ang="0">
                      <a:pos x="190" y="54"/>
                    </a:cxn>
                    <a:cxn ang="0">
                      <a:pos x="168" y="38"/>
                    </a:cxn>
                    <a:cxn ang="0">
                      <a:pos x="156" y="34"/>
                    </a:cxn>
                    <a:cxn ang="0">
                      <a:pos x="120" y="16"/>
                    </a:cxn>
                    <a:cxn ang="0">
                      <a:pos x="102" y="4"/>
                    </a:cxn>
                    <a:cxn ang="0">
                      <a:pos x="96" y="0"/>
                    </a:cxn>
                    <a:cxn ang="0">
                      <a:pos x="70" y="10"/>
                    </a:cxn>
                    <a:cxn ang="0">
                      <a:pos x="56" y="32"/>
                    </a:cxn>
                    <a:cxn ang="0">
                      <a:pos x="46" y="28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52" name="Freeform 21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/>
                  <a:ahLst/>
                  <a:cxnLst>
                    <a:cxn ang="0">
                      <a:pos x="1" y="58"/>
                    </a:cxn>
                    <a:cxn ang="0">
                      <a:pos x="27" y="60"/>
                    </a:cxn>
                    <a:cxn ang="0">
                      <a:pos x="45" y="48"/>
                    </a:cxn>
                    <a:cxn ang="0">
                      <a:pos x="57" y="30"/>
                    </a:cxn>
                    <a:cxn ang="0">
                      <a:pos x="43" y="14"/>
                    </a:cxn>
                    <a:cxn ang="0">
                      <a:pos x="43" y="4"/>
                    </a:cxn>
                    <a:cxn ang="0">
                      <a:pos x="71" y="26"/>
                    </a:cxn>
                    <a:cxn ang="0">
                      <a:pos x="67" y="54"/>
                    </a:cxn>
                    <a:cxn ang="0">
                      <a:pos x="33" y="78"/>
                    </a:cxn>
                    <a:cxn ang="0">
                      <a:pos x="9" y="66"/>
                    </a:cxn>
                    <a:cxn ang="0">
                      <a:pos x="3" y="62"/>
                    </a:cxn>
                    <a:cxn ang="0">
                      <a:pos x="1" y="58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53" name="Freeform 22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/>
                  <a:ahLst/>
                  <a:cxnLst>
                    <a:cxn ang="0">
                      <a:pos x="3" y="4"/>
                    </a:cxn>
                    <a:cxn ang="0">
                      <a:pos x="3" y="14"/>
                    </a:cxn>
                    <a:cxn ang="0">
                      <a:pos x="3" y="4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54" name="Freeform 23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/>
                  <a:ahLst/>
                  <a:cxnLst>
                    <a:cxn ang="0">
                      <a:pos x="8" y="14"/>
                    </a:cxn>
                    <a:cxn ang="0">
                      <a:pos x="14" y="0"/>
                    </a:cxn>
                    <a:cxn ang="0">
                      <a:pos x="14" y="22"/>
                    </a:cxn>
                    <a:cxn ang="0">
                      <a:pos x="8" y="14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55" name="Freeform 24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7" y="2"/>
                    </a:cxn>
                    <a:cxn ang="0">
                      <a:pos x="9" y="12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56" name="Freeform 25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5" y="2"/>
                    </a:cxn>
                    <a:cxn ang="0">
                      <a:pos x="15" y="14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57" name="Freeform 26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14" y="24"/>
                    </a:cxn>
                    <a:cxn ang="0">
                      <a:pos x="26" y="20"/>
                    </a:cxn>
                    <a:cxn ang="0">
                      <a:pos x="48" y="18"/>
                    </a:cxn>
                    <a:cxn ang="0">
                      <a:pos x="58" y="0"/>
                    </a:cxn>
                    <a:cxn ang="0">
                      <a:pos x="80" y="40"/>
                    </a:cxn>
                    <a:cxn ang="0">
                      <a:pos x="70" y="56"/>
                    </a:cxn>
                    <a:cxn ang="0">
                      <a:pos x="54" y="62"/>
                    </a:cxn>
                    <a:cxn ang="0">
                      <a:pos x="48" y="80"/>
                    </a:cxn>
                    <a:cxn ang="0">
                      <a:pos x="32" y="68"/>
                    </a:cxn>
                    <a:cxn ang="0">
                      <a:pos x="38" y="52"/>
                    </a:cxn>
                    <a:cxn ang="0">
                      <a:pos x="30" y="28"/>
                    </a:cxn>
                    <a:cxn ang="0">
                      <a:pos x="20" y="48"/>
                    </a:cxn>
                    <a:cxn ang="0">
                      <a:pos x="8" y="56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58" name="Freeform 27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/>
                  <a:ahLst/>
                  <a:cxnLst>
                    <a:cxn ang="0">
                      <a:pos x="14" y="96"/>
                    </a:cxn>
                    <a:cxn ang="0">
                      <a:pos x="26" y="128"/>
                    </a:cxn>
                    <a:cxn ang="0">
                      <a:pos x="32" y="108"/>
                    </a:cxn>
                    <a:cxn ang="0">
                      <a:pos x="52" y="100"/>
                    </a:cxn>
                    <a:cxn ang="0">
                      <a:pos x="46" y="124"/>
                    </a:cxn>
                    <a:cxn ang="0">
                      <a:pos x="66" y="126"/>
                    </a:cxn>
                    <a:cxn ang="0">
                      <a:pos x="76" y="142"/>
                    </a:cxn>
                    <a:cxn ang="0">
                      <a:pos x="58" y="148"/>
                    </a:cxn>
                    <a:cxn ang="0">
                      <a:pos x="74" y="174"/>
                    </a:cxn>
                    <a:cxn ang="0">
                      <a:pos x="84" y="154"/>
                    </a:cxn>
                    <a:cxn ang="0">
                      <a:pos x="82" y="112"/>
                    </a:cxn>
                    <a:cxn ang="0">
                      <a:pos x="60" y="106"/>
                    </a:cxn>
                    <a:cxn ang="0">
                      <a:pos x="50" y="82"/>
                    </a:cxn>
                    <a:cxn ang="0">
                      <a:pos x="34" y="82"/>
                    </a:cxn>
                    <a:cxn ang="0">
                      <a:pos x="30" y="70"/>
                    </a:cxn>
                    <a:cxn ang="0">
                      <a:pos x="42" y="42"/>
                    </a:cxn>
                    <a:cxn ang="0">
                      <a:pos x="30" y="0"/>
                    </a:cxn>
                    <a:cxn ang="0">
                      <a:pos x="18" y="22"/>
                    </a:cxn>
                    <a:cxn ang="0">
                      <a:pos x="4" y="46"/>
                    </a:cxn>
                    <a:cxn ang="0">
                      <a:pos x="14" y="76"/>
                    </a:cxn>
                    <a:cxn ang="0">
                      <a:pos x="14" y="96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59" name="Freeform 28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/>
                  <a:ahLst/>
                  <a:cxnLst>
                    <a:cxn ang="0">
                      <a:pos x="6" y="24"/>
                    </a:cxn>
                    <a:cxn ang="0">
                      <a:pos x="12" y="0"/>
                    </a:cxn>
                    <a:cxn ang="0">
                      <a:pos x="20" y="16"/>
                    </a:cxn>
                    <a:cxn ang="0">
                      <a:pos x="22" y="24"/>
                    </a:cxn>
                    <a:cxn ang="0">
                      <a:pos x="28" y="26"/>
                    </a:cxn>
                    <a:cxn ang="0">
                      <a:pos x="32" y="38"/>
                    </a:cxn>
                    <a:cxn ang="0">
                      <a:pos x="18" y="50"/>
                    </a:cxn>
                    <a:cxn ang="0">
                      <a:pos x="6" y="24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60" name="Freeform 29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22" y="20"/>
                    </a:cxn>
                    <a:cxn ang="0">
                      <a:pos x="36" y="0"/>
                    </a:cxn>
                    <a:cxn ang="0">
                      <a:pos x="24" y="28"/>
                    </a:cxn>
                    <a:cxn ang="0">
                      <a:pos x="2" y="5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61" name="Freeform 30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/>
                  <a:ahLst/>
                  <a:cxnLst>
                    <a:cxn ang="0">
                      <a:pos x="21" y="280"/>
                    </a:cxn>
                    <a:cxn ang="0">
                      <a:pos x="24" y="250"/>
                    </a:cxn>
                    <a:cxn ang="0">
                      <a:pos x="22" y="245"/>
                    </a:cxn>
                    <a:cxn ang="0">
                      <a:pos x="16" y="218"/>
                    </a:cxn>
                    <a:cxn ang="0">
                      <a:pos x="4" y="215"/>
                    </a:cxn>
                    <a:cxn ang="0">
                      <a:pos x="0" y="191"/>
                    </a:cxn>
                    <a:cxn ang="0">
                      <a:pos x="12" y="180"/>
                    </a:cxn>
                    <a:cxn ang="0">
                      <a:pos x="6" y="165"/>
                    </a:cxn>
                    <a:cxn ang="0">
                      <a:pos x="2" y="160"/>
                    </a:cxn>
                    <a:cxn ang="0">
                      <a:pos x="28" y="120"/>
                    </a:cxn>
                    <a:cxn ang="0">
                      <a:pos x="44" y="96"/>
                    </a:cxn>
                    <a:cxn ang="0">
                      <a:pos x="42" y="70"/>
                    </a:cxn>
                    <a:cxn ang="0">
                      <a:pos x="24" y="43"/>
                    </a:cxn>
                    <a:cxn ang="0">
                      <a:pos x="20" y="32"/>
                    </a:cxn>
                    <a:cxn ang="0">
                      <a:pos x="26" y="36"/>
                    </a:cxn>
                    <a:cxn ang="0">
                      <a:pos x="48" y="35"/>
                    </a:cxn>
                    <a:cxn ang="0">
                      <a:pos x="64" y="11"/>
                    </a:cxn>
                    <a:cxn ang="0">
                      <a:pos x="82" y="0"/>
                    </a:cxn>
                    <a:cxn ang="0">
                      <a:pos x="88" y="2"/>
                    </a:cxn>
                    <a:cxn ang="0">
                      <a:pos x="92" y="9"/>
                    </a:cxn>
                    <a:cxn ang="0">
                      <a:pos x="98" y="5"/>
                    </a:cxn>
                    <a:cxn ang="0">
                      <a:pos x="110" y="8"/>
                    </a:cxn>
                    <a:cxn ang="0">
                      <a:pos x="116" y="9"/>
                    </a:cxn>
                    <a:cxn ang="0">
                      <a:pos x="141" y="14"/>
                    </a:cxn>
                    <a:cxn ang="0">
                      <a:pos x="155" y="24"/>
                    </a:cxn>
                    <a:cxn ang="0">
                      <a:pos x="167" y="17"/>
                    </a:cxn>
                    <a:cxn ang="0">
                      <a:pos x="173" y="14"/>
                    </a:cxn>
                    <a:cxn ang="0">
                      <a:pos x="195" y="14"/>
                    </a:cxn>
                    <a:cxn ang="0">
                      <a:pos x="211" y="32"/>
                    </a:cxn>
                    <a:cxn ang="0">
                      <a:pos x="231" y="59"/>
                    </a:cxn>
                    <a:cxn ang="0">
                      <a:pos x="245" y="70"/>
                    </a:cxn>
                    <a:cxn ang="0">
                      <a:pos x="257" y="68"/>
                    </a:cxn>
                    <a:cxn ang="0">
                      <a:pos x="270" y="65"/>
                    </a:cxn>
                    <a:cxn ang="0">
                      <a:pos x="290" y="71"/>
                    </a:cxn>
                    <a:cxn ang="0">
                      <a:pos x="300" y="81"/>
                    </a:cxn>
                    <a:cxn ang="0">
                      <a:pos x="308" y="90"/>
                    </a:cxn>
                    <a:cxn ang="0">
                      <a:pos x="318" y="111"/>
                    </a:cxn>
                    <a:cxn ang="0">
                      <a:pos x="322" y="120"/>
                    </a:cxn>
                    <a:cxn ang="0">
                      <a:pos x="324" y="125"/>
                    </a:cxn>
                    <a:cxn ang="0">
                      <a:pos x="310" y="142"/>
                    </a:cxn>
                    <a:cxn ang="0">
                      <a:pos x="322" y="141"/>
                    </a:cxn>
                    <a:cxn ang="0">
                      <a:pos x="342" y="155"/>
                    </a:cxn>
                    <a:cxn ang="0">
                      <a:pos x="364" y="157"/>
                    </a:cxn>
                    <a:cxn ang="0">
                      <a:pos x="380" y="168"/>
                    </a:cxn>
                    <a:cxn ang="0">
                      <a:pos x="382" y="172"/>
                    </a:cxn>
                    <a:cxn ang="0">
                      <a:pos x="382" y="176"/>
                    </a:cxn>
                    <a:cxn ang="0">
                      <a:pos x="394" y="172"/>
                    </a:cxn>
                    <a:cxn ang="0">
                      <a:pos x="400" y="171"/>
                    </a:cxn>
                    <a:cxn ang="0">
                      <a:pos x="439" y="185"/>
                    </a:cxn>
                    <a:cxn ang="0">
                      <a:pos x="447" y="199"/>
                    </a:cxn>
                    <a:cxn ang="0">
                      <a:pos x="465" y="201"/>
                    </a:cxn>
                    <a:cxn ang="0">
                      <a:pos x="471" y="215"/>
                    </a:cxn>
                    <a:cxn ang="0">
                      <a:pos x="451" y="258"/>
                    </a:cxn>
                    <a:cxn ang="0">
                      <a:pos x="435" y="281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62" name="Freeform 31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/>
                  <a:ahLst/>
                  <a:cxnLst>
                    <a:cxn ang="0">
                      <a:pos x="406" y="6"/>
                    </a:cxn>
                    <a:cxn ang="0">
                      <a:pos x="502" y="34"/>
                    </a:cxn>
                    <a:cxn ang="0">
                      <a:pos x="550" y="38"/>
                    </a:cxn>
                    <a:cxn ang="0">
                      <a:pos x="578" y="130"/>
                    </a:cxn>
                    <a:cxn ang="0">
                      <a:pos x="586" y="90"/>
                    </a:cxn>
                    <a:cxn ang="0">
                      <a:pos x="606" y="70"/>
                    </a:cxn>
                    <a:cxn ang="0">
                      <a:pos x="642" y="126"/>
                    </a:cxn>
                    <a:cxn ang="0">
                      <a:pos x="682" y="98"/>
                    </a:cxn>
                    <a:cxn ang="0">
                      <a:pos x="706" y="86"/>
                    </a:cxn>
                    <a:cxn ang="0">
                      <a:pos x="762" y="2"/>
                    </a:cxn>
                    <a:cxn ang="0">
                      <a:pos x="798" y="70"/>
                    </a:cxn>
                    <a:cxn ang="0">
                      <a:pos x="798" y="130"/>
                    </a:cxn>
                    <a:cxn ang="0">
                      <a:pos x="790" y="158"/>
                    </a:cxn>
                    <a:cxn ang="0">
                      <a:pos x="766" y="162"/>
                    </a:cxn>
                    <a:cxn ang="0">
                      <a:pos x="762" y="186"/>
                    </a:cxn>
                    <a:cxn ang="0">
                      <a:pos x="802" y="226"/>
                    </a:cxn>
                    <a:cxn ang="0">
                      <a:pos x="786" y="322"/>
                    </a:cxn>
                    <a:cxn ang="0">
                      <a:pos x="830" y="414"/>
                    </a:cxn>
                    <a:cxn ang="0">
                      <a:pos x="854" y="450"/>
                    </a:cxn>
                    <a:cxn ang="0">
                      <a:pos x="830" y="450"/>
                    </a:cxn>
                    <a:cxn ang="0">
                      <a:pos x="746" y="378"/>
                    </a:cxn>
                    <a:cxn ang="0">
                      <a:pos x="678" y="402"/>
                    </a:cxn>
                    <a:cxn ang="0">
                      <a:pos x="590" y="442"/>
                    </a:cxn>
                    <a:cxn ang="0">
                      <a:pos x="642" y="578"/>
                    </a:cxn>
                    <a:cxn ang="0">
                      <a:pos x="710" y="610"/>
                    </a:cxn>
                    <a:cxn ang="0">
                      <a:pos x="738" y="550"/>
                    </a:cxn>
                    <a:cxn ang="0">
                      <a:pos x="774" y="570"/>
                    </a:cxn>
                    <a:cxn ang="0">
                      <a:pos x="766" y="630"/>
                    </a:cxn>
                    <a:cxn ang="0">
                      <a:pos x="802" y="670"/>
                    </a:cxn>
                    <a:cxn ang="0">
                      <a:pos x="838" y="658"/>
                    </a:cxn>
                    <a:cxn ang="0">
                      <a:pos x="922" y="806"/>
                    </a:cxn>
                    <a:cxn ang="0">
                      <a:pos x="942" y="826"/>
                    </a:cxn>
                    <a:cxn ang="0">
                      <a:pos x="874" y="810"/>
                    </a:cxn>
                    <a:cxn ang="0">
                      <a:pos x="830" y="758"/>
                    </a:cxn>
                    <a:cxn ang="0">
                      <a:pos x="778" y="710"/>
                    </a:cxn>
                    <a:cxn ang="0">
                      <a:pos x="702" y="662"/>
                    </a:cxn>
                    <a:cxn ang="0">
                      <a:pos x="614" y="646"/>
                    </a:cxn>
                    <a:cxn ang="0">
                      <a:pos x="506" y="594"/>
                    </a:cxn>
                    <a:cxn ang="0">
                      <a:pos x="462" y="506"/>
                    </a:cxn>
                    <a:cxn ang="0">
                      <a:pos x="430" y="462"/>
                    </a:cxn>
                    <a:cxn ang="0">
                      <a:pos x="382" y="430"/>
                    </a:cxn>
                    <a:cxn ang="0">
                      <a:pos x="342" y="370"/>
                    </a:cxn>
                    <a:cxn ang="0">
                      <a:pos x="354" y="414"/>
                    </a:cxn>
                    <a:cxn ang="0">
                      <a:pos x="418" y="494"/>
                    </a:cxn>
                    <a:cxn ang="0">
                      <a:pos x="422" y="526"/>
                    </a:cxn>
                    <a:cxn ang="0">
                      <a:pos x="394" y="498"/>
                    </a:cxn>
                    <a:cxn ang="0">
                      <a:pos x="354" y="466"/>
                    </a:cxn>
                    <a:cxn ang="0">
                      <a:pos x="314" y="402"/>
                    </a:cxn>
                    <a:cxn ang="0">
                      <a:pos x="266" y="346"/>
                    </a:cxn>
                    <a:cxn ang="0">
                      <a:pos x="210" y="314"/>
                    </a:cxn>
                    <a:cxn ang="0">
                      <a:pos x="154" y="238"/>
                    </a:cxn>
                    <a:cxn ang="0">
                      <a:pos x="66" y="66"/>
                    </a:cxn>
                    <a:cxn ang="0">
                      <a:pos x="34" y="38"/>
                    </a:cxn>
                    <a:cxn ang="0">
                      <a:pos x="46" y="22"/>
                    </a:cxn>
                    <a:cxn ang="0">
                      <a:pos x="102" y="70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63" name="Freeform 32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/>
                  <a:ahLst/>
                  <a:cxnLst>
                    <a:cxn ang="0">
                      <a:pos x="6" y="28"/>
                    </a:cxn>
                    <a:cxn ang="0">
                      <a:pos x="10" y="48"/>
                    </a:cxn>
                    <a:cxn ang="0">
                      <a:pos x="6" y="28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64" name="Freeform 33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2" y="1"/>
                    </a:cxn>
                    <a:cxn ang="0">
                      <a:pos x="36" y="17"/>
                    </a:cxn>
                    <a:cxn ang="0">
                      <a:pos x="8" y="17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65" name="Freeform 34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/>
                  <a:ahLst/>
                  <a:cxnLst>
                    <a:cxn ang="0">
                      <a:pos x="0" y="49"/>
                    </a:cxn>
                    <a:cxn ang="0">
                      <a:pos x="28" y="25"/>
                    </a:cxn>
                    <a:cxn ang="0">
                      <a:pos x="56" y="21"/>
                    </a:cxn>
                    <a:cxn ang="0">
                      <a:pos x="80" y="9"/>
                    </a:cxn>
                    <a:cxn ang="0">
                      <a:pos x="64" y="25"/>
                    </a:cxn>
                    <a:cxn ang="0">
                      <a:pos x="124" y="49"/>
                    </a:cxn>
                    <a:cxn ang="0">
                      <a:pos x="160" y="65"/>
                    </a:cxn>
                    <a:cxn ang="0">
                      <a:pos x="116" y="77"/>
                    </a:cxn>
                    <a:cxn ang="0">
                      <a:pos x="88" y="57"/>
                    </a:cxn>
                    <a:cxn ang="0">
                      <a:pos x="76" y="53"/>
                    </a:cxn>
                    <a:cxn ang="0">
                      <a:pos x="24" y="41"/>
                    </a:cxn>
                    <a:cxn ang="0">
                      <a:pos x="0" y="49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66" name="Freeform 35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2" y="4"/>
                    </a:cxn>
                    <a:cxn ang="0">
                      <a:pos x="88" y="24"/>
                    </a:cxn>
                    <a:cxn ang="0">
                      <a:pos x="112" y="20"/>
                    </a:cxn>
                    <a:cxn ang="0">
                      <a:pos x="108" y="44"/>
                    </a:cxn>
                    <a:cxn ang="0">
                      <a:pos x="64" y="40"/>
                    </a:cxn>
                    <a:cxn ang="0">
                      <a:pos x="0" y="36"/>
                    </a:cxn>
                    <a:cxn ang="0">
                      <a:pos x="28" y="2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67" name="Freeform 36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/>
                  <a:ahLst/>
                  <a:cxnLst>
                    <a:cxn ang="0">
                      <a:pos x="17" y="25"/>
                    </a:cxn>
                    <a:cxn ang="0">
                      <a:pos x="37" y="13"/>
                    </a:cxn>
                    <a:cxn ang="0">
                      <a:pos x="17" y="2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68" name="Freeform 37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/>
                  <a:ahLst/>
                  <a:cxnLst>
                    <a:cxn ang="0">
                      <a:pos x="19" y="32"/>
                    </a:cxn>
                    <a:cxn ang="0">
                      <a:pos x="19" y="0"/>
                    </a:cxn>
                    <a:cxn ang="0">
                      <a:pos x="19" y="32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69" name="Freeform 38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/>
                  <a:ahLst/>
                  <a:cxnLst>
                    <a:cxn ang="0">
                      <a:pos x="4" y="9"/>
                    </a:cxn>
                    <a:cxn ang="0">
                      <a:pos x="20" y="33"/>
                    </a:cxn>
                    <a:cxn ang="0">
                      <a:pos x="24" y="49"/>
                    </a:cxn>
                    <a:cxn ang="0">
                      <a:pos x="36" y="53"/>
                    </a:cxn>
                    <a:cxn ang="0">
                      <a:pos x="24" y="73"/>
                    </a:cxn>
                    <a:cxn ang="0">
                      <a:pos x="0" y="21"/>
                    </a:cxn>
                    <a:cxn ang="0">
                      <a:pos x="4" y="9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70" name="Freeform 39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/>
                  <a:ahLst/>
                  <a:cxnLst>
                    <a:cxn ang="0">
                      <a:pos x="220" y="1"/>
                    </a:cxn>
                    <a:cxn ang="0">
                      <a:pos x="231" y="8"/>
                    </a:cxn>
                    <a:cxn ang="0">
                      <a:pos x="235" y="0"/>
                    </a:cxn>
                    <a:cxn ang="0">
                      <a:pos x="265" y="0"/>
                    </a:cxn>
                    <a:cxn ang="0">
                      <a:pos x="287" y="17"/>
                    </a:cxn>
                    <a:cxn ang="0">
                      <a:pos x="319" y="10"/>
                    </a:cxn>
                    <a:cxn ang="0">
                      <a:pos x="314" y="29"/>
                    </a:cxn>
                    <a:cxn ang="0">
                      <a:pos x="298" y="46"/>
                    </a:cxn>
                    <a:cxn ang="0">
                      <a:pos x="295" y="29"/>
                    </a:cxn>
                    <a:cxn ang="0">
                      <a:pos x="287" y="31"/>
                    </a:cxn>
                    <a:cxn ang="0">
                      <a:pos x="279" y="29"/>
                    </a:cxn>
                    <a:cxn ang="0">
                      <a:pos x="263" y="21"/>
                    </a:cxn>
                    <a:cxn ang="0">
                      <a:pos x="228" y="38"/>
                    </a:cxn>
                    <a:cxn ang="0">
                      <a:pos x="201" y="44"/>
                    </a:cxn>
                    <a:cxn ang="0">
                      <a:pos x="212" y="57"/>
                    </a:cxn>
                    <a:cxn ang="0">
                      <a:pos x="188" y="63"/>
                    </a:cxn>
                    <a:cxn ang="0">
                      <a:pos x="169" y="61"/>
                    </a:cxn>
                    <a:cxn ang="0">
                      <a:pos x="177" y="57"/>
                    </a:cxn>
                    <a:cxn ang="0">
                      <a:pos x="171" y="40"/>
                    </a:cxn>
                    <a:cxn ang="0">
                      <a:pos x="169" y="31"/>
                    </a:cxn>
                    <a:cxn ang="0">
                      <a:pos x="158" y="23"/>
                    </a:cxn>
                    <a:cxn ang="0">
                      <a:pos x="142" y="27"/>
                    </a:cxn>
                    <a:cxn ang="0">
                      <a:pos x="134" y="27"/>
                    </a:cxn>
                    <a:cxn ang="0">
                      <a:pos x="123" y="25"/>
                    </a:cxn>
                    <a:cxn ang="0">
                      <a:pos x="83" y="2"/>
                    </a:cxn>
                    <a:cxn ang="0">
                      <a:pos x="59" y="14"/>
                    </a:cxn>
                    <a:cxn ang="0">
                      <a:pos x="1" y="0"/>
                    </a:cxn>
                    <a:cxn ang="0">
                      <a:pos x="220" y="1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71" name="Freeform 40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/>
                  <a:ahLst/>
                  <a:cxnLst>
                    <a:cxn ang="0">
                      <a:pos x="105" y="31"/>
                    </a:cxn>
                    <a:cxn ang="0">
                      <a:pos x="30" y="1"/>
                    </a:cxn>
                    <a:cxn ang="0">
                      <a:pos x="285" y="0"/>
                    </a:cxn>
                    <a:cxn ang="0">
                      <a:pos x="296" y="14"/>
                    </a:cxn>
                    <a:cxn ang="0">
                      <a:pos x="264" y="16"/>
                    </a:cxn>
                    <a:cxn ang="0">
                      <a:pos x="105" y="3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72" name="Freeform 41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12" y="29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73" name="Freeform 42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/>
                  <a:ahLst/>
                  <a:cxnLst>
                    <a:cxn ang="0">
                      <a:pos x="73" y="1"/>
                    </a:cxn>
                    <a:cxn ang="0">
                      <a:pos x="436" y="0"/>
                    </a:cxn>
                    <a:cxn ang="0">
                      <a:pos x="416" y="54"/>
                    </a:cxn>
                    <a:cxn ang="0">
                      <a:pos x="397" y="68"/>
                    </a:cxn>
                    <a:cxn ang="0">
                      <a:pos x="392" y="70"/>
                    </a:cxn>
                    <a:cxn ang="0">
                      <a:pos x="375" y="73"/>
                    </a:cxn>
                    <a:cxn ang="0">
                      <a:pos x="361" y="88"/>
                    </a:cxn>
                    <a:cxn ang="0">
                      <a:pos x="362" y="99"/>
                    </a:cxn>
                    <a:cxn ang="0">
                      <a:pos x="364" y="107"/>
                    </a:cxn>
                    <a:cxn ang="0">
                      <a:pos x="366" y="113"/>
                    </a:cxn>
                    <a:cxn ang="0">
                      <a:pos x="362" y="122"/>
                    </a:cxn>
                    <a:cxn ang="0">
                      <a:pos x="351" y="120"/>
                    </a:cxn>
                    <a:cxn ang="0">
                      <a:pos x="342" y="129"/>
                    </a:cxn>
                    <a:cxn ang="0">
                      <a:pos x="347" y="105"/>
                    </a:cxn>
                    <a:cxn ang="0">
                      <a:pos x="338" y="100"/>
                    </a:cxn>
                    <a:cxn ang="0">
                      <a:pos x="344" y="93"/>
                    </a:cxn>
                    <a:cxn ang="0">
                      <a:pos x="342" y="89"/>
                    </a:cxn>
                    <a:cxn ang="0">
                      <a:pos x="320" y="94"/>
                    </a:cxn>
                    <a:cxn ang="0">
                      <a:pos x="317" y="85"/>
                    </a:cxn>
                    <a:cxn ang="0">
                      <a:pos x="297" y="94"/>
                    </a:cxn>
                    <a:cxn ang="0">
                      <a:pos x="320" y="103"/>
                    </a:cxn>
                    <a:cxn ang="0">
                      <a:pos x="305" y="117"/>
                    </a:cxn>
                    <a:cxn ang="0">
                      <a:pos x="311" y="126"/>
                    </a:cxn>
                    <a:cxn ang="0">
                      <a:pos x="315" y="138"/>
                    </a:cxn>
                    <a:cxn ang="0">
                      <a:pos x="309" y="139"/>
                    </a:cxn>
                    <a:cxn ang="0">
                      <a:pos x="314" y="144"/>
                    </a:cxn>
                    <a:cxn ang="0">
                      <a:pos x="307" y="152"/>
                    </a:cxn>
                    <a:cxn ang="0">
                      <a:pos x="0" y="149"/>
                    </a:cxn>
                    <a:cxn ang="0">
                      <a:pos x="73" y="1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74" name="Freeform 43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/>
                  <a:ahLst/>
                  <a:cxnLst>
                    <a:cxn ang="0">
                      <a:pos x="5" y="156"/>
                    </a:cxn>
                    <a:cxn ang="0">
                      <a:pos x="15" y="108"/>
                    </a:cxn>
                    <a:cxn ang="0">
                      <a:pos x="17" y="68"/>
                    </a:cxn>
                    <a:cxn ang="0">
                      <a:pos x="11" y="40"/>
                    </a:cxn>
                    <a:cxn ang="0">
                      <a:pos x="17" y="12"/>
                    </a:cxn>
                    <a:cxn ang="0">
                      <a:pos x="21" y="0"/>
                    </a:cxn>
                    <a:cxn ang="0">
                      <a:pos x="31" y="30"/>
                    </a:cxn>
                    <a:cxn ang="0">
                      <a:pos x="47" y="98"/>
                    </a:cxn>
                    <a:cxn ang="0">
                      <a:pos x="31" y="108"/>
                    </a:cxn>
                    <a:cxn ang="0">
                      <a:pos x="23" y="126"/>
                    </a:cxn>
                    <a:cxn ang="0">
                      <a:pos x="21" y="132"/>
                    </a:cxn>
                    <a:cxn ang="0">
                      <a:pos x="27" y="134"/>
                    </a:cxn>
                    <a:cxn ang="0">
                      <a:pos x="31" y="146"/>
                    </a:cxn>
                    <a:cxn ang="0">
                      <a:pos x="13" y="148"/>
                    </a:cxn>
                    <a:cxn ang="0">
                      <a:pos x="7" y="160"/>
                    </a:cxn>
                    <a:cxn ang="0">
                      <a:pos x="3" y="154"/>
                    </a:cxn>
                    <a:cxn ang="0">
                      <a:pos x="5" y="156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75" name="Freeform 44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/>
                  <a:ahLst/>
                  <a:cxnLst>
                    <a:cxn ang="0">
                      <a:pos x="26" y="61"/>
                    </a:cxn>
                    <a:cxn ang="0">
                      <a:pos x="30" y="43"/>
                    </a:cxn>
                    <a:cxn ang="0">
                      <a:pos x="50" y="33"/>
                    </a:cxn>
                    <a:cxn ang="0">
                      <a:pos x="54" y="45"/>
                    </a:cxn>
                    <a:cxn ang="0">
                      <a:pos x="66" y="49"/>
                    </a:cxn>
                    <a:cxn ang="0">
                      <a:pos x="80" y="55"/>
                    </a:cxn>
                    <a:cxn ang="0">
                      <a:pos x="116" y="33"/>
                    </a:cxn>
                    <a:cxn ang="0">
                      <a:pos x="130" y="17"/>
                    </a:cxn>
                    <a:cxn ang="0">
                      <a:pos x="138" y="11"/>
                    </a:cxn>
                    <a:cxn ang="0">
                      <a:pos x="106" y="49"/>
                    </a:cxn>
                    <a:cxn ang="0">
                      <a:pos x="84" y="67"/>
                    </a:cxn>
                    <a:cxn ang="0">
                      <a:pos x="66" y="81"/>
                    </a:cxn>
                    <a:cxn ang="0">
                      <a:pos x="48" y="103"/>
                    </a:cxn>
                    <a:cxn ang="0">
                      <a:pos x="26" y="89"/>
                    </a:cxn>
                    <a:cxn ang="0">
                      <a:pos x="20" y="87"/>
                    </a:cxn>
                    <a:cxn ang="0">
                      <a:pos x="22" y="97"/>
                    </a:cxn>
                    <a:cxn ang="0">
                      <a:pos x="0" y="97"/>
                    </a:cxn>
                    <a:cxn ang="0">
                      <a:pos x="10" y="79"/>
                    </a:cxn>
                    <a:cxn ang="0">
                      <a:pos x="26" y="61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76" name="Freeform 45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/>
                  <a:ahLst/>
                  <a:cxnLst>
                    <a:cxn ang="0">
                      <a:pos x="158" y="24"/>
                    </a:cxn>
                    <a:cxn ang="0">
                      <a:pos x="160" y="6"/>
                    </a:cxn>
                    <a:cxn ang="0">
                      <a:pos x="170" y="0"/>
                    </a:cxn>
                    <a:cxn ang="0">
                      <a:pos x="182" y="24"/>
                    </a:cxn>
                    <a:cxn ang="0">
                      <a:pos x="188" y="42"/>
                    </a:cxn>
                    <a:cxn ang="0">
                      <a:pos x="178" y="58"/>
                    </a:cxn>
                    <a:cxn ang="0">
                      <a:pos x="170" y="76"/>
                    </a:cxn>
                    <a:cxn ang="0">
                      <a:pos x="162" y="126"/>
                    </a:cxn>
                    <a:cxn ang="0">
                      <a:pos x="144" y="136"/>
                    </a:cxn>
                    <a:cxn ang="0">
                      <a:pos x="120" y="138"/>
                    </a:cxn>
                    <a:cxn ang="0">
                      <a:pos x="112" y="124"/>
                    </a:cxn>
                    <a:cxn ang="0">
                      <a:pos x="102" y="146"/>
                    </a:cxn>
                    <a:cxn ang="0">
                      <a:pos x="90" y="150"/>
                    </a:cxn>
                    <a:cxn ang="0">
                      <a:pos x="80" y="132"/>
                    </a:cxn>
                    <a:cxn ang="0">
                      <a:pos x="58" y="144"/>
                    </a:cxn>
                    <a:cxn ang="0">
                      <a:pos x="76" y="142"/>
                    </a:cxn>
                    <a:cxn ang="0">
                      <a:pos x="78" y="160"/>
                    </a:cxn>
                    <a:cxn ang="0">
                      <a:pos x="58" y="166"/>
                    </a:cxn>
                    <a:cxn ang="0">
                      <a:pos x="34" y="166"/>
                    </a:cxn>
                    <a:cxn ang="0">
                      <a:pos x="36" y="154"/>
                    </a:cxn>
                    <a:cxn ang="0">
                      <a:pos x="46" y="144"/>
                    </a:cxn>
                    <a:cxn ang="0">
                      <a:pos x="34" y="148"/>
                    </a:cxn>
                    <a:cxn ang="0">
                      <a:pos x="26" y="166"/>
                    </a:cxn>
                    <a:cxn ang="0">
                      <a:pos x="30" y="190"/>
                    </a:cxn>
                    <a:cxn ang="0">
                      <a:pos x="14" y="200"/>
                    </a:cxn>
                    <a:cxn ang="0">
                      <a:pos x="0" y="214"/>
                    </a:cxn>
                    <a:cxn ang="0">
                      <a:pos x="8" y="188"/>
                    </a:cxn>
                    <a:cxn ang="0">
                      <a:pos x="0" y="164"/>
                    </a:cxn>
                    <a:cxn ang="0">
                      <a:pos x="14" y="152"/>
                    </a:cxn>
                    <a:cxn ang="0">
                      <a:pos x="32" y="134"/>
                    </a:cxn>
                    <a:cxn ang="0">
                      <a:pos x="44" y="118"/>
                    </a:cxn>
                    <a:cxn ang="0">
                      <a:pos x="72" y="116"/>
                    </a:cxn>
                    <a:cxn ang="0">
                      <a:pos x="84" y="112"/>
                    </a:cxn>
                    <a:cxn ang="0">
                      <a:pos x="114" y="78"/>
                    </a:cxn>
                    <a:cxn ang="0">
                      <a:pos x="120" y="92"/>
                    </a:cxn>
                    <a:cxn ang="0">
                      <a:pos x="132" y="76"/>
                    </a:cxn>
                    <a:cxn ang="0">
                      <a:pos x="150" y="54"/>
                    </a:cxn>
                    <a:cxn ang="0">
                      <a:pos x="154" y="42"/>
                    </a:cxn>
                    <a:cxn ang="0">
                      <a:pos x="148" y="38"/>
                    </a:cxn>
                    <a:cxn ang="0">
                      <a:pos x="152" y="32"/>
                    </a:cxn>
                    <a:cxn ang="0">
                      <a:pos x="158" y="24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77" name="Freeform 46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4" y="13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78" name="Freeform 47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/>
                  <a:ahLst/>
                  <a:cxnLst>
                    <a:cxn ang="0">
                      <a:pos x="812" y="26"/>
                    </a:cxn>
                    <a:cxn ang="0">
                      <a:pos x="778" y="78"/>
                    </a:cxn>
                    <a:cxn ang="0">
                      <a:pos x="748" y="122"/>
                    </a:cxn>
                    <a:cxn ang="0">
                      <a:pos x="722" y="142"/>
                    </a:cxn>
                    <a:cxn ang="0">
                      <a:pos x="634" y="180"/>
                    </a:cxn>
                    <a:cxn ang="0">
                      <a:pos x="632" y="210"/>
                    </a:cxn>
                    <a:cxn ang="0">
                      <a:pos x="604" y="230"/>
                    </a:cxn>
                    <a:cxn ang="0">
                      <a:pos x="620" y="178"/>
                    </a:cxn>
                    <a:cxn ang="0">
                      <a:pos x="576" y="188"/>
                    </a:cxn>
                    <a:cxn ang="0">
                      <a:pos x="556" y="218"/>
                    </a:cxn>
                    <a:cxn ang="0">
                      <a:pos x="596" y="280"/>
                    </a:cxn>
                    <a:cxn ang="0">
                      <a:pos x="594" y="368"/>
                    </a:cxn>
                    <a:cxn ang="0">
                      <a:pos x="542" y="406"/>
                    </a:cxn>
                    <a:cxn ang="0">
                      <a:pos x="522" y="386"/>
                    </a:cxn>
                    <a:cxn ang="0">
                      <a:pos x="482" y="348"/>
                    </a:cxn>
                    <a:cxn ang="0">
                      <a:pos x="462" y="348"/>
                    </a:cxn>
                    <a:cxn ang="0">
                      <a:pos x="450" y="394"/>
                    </a:cxn>
                    <a:cxn ang="0">
                      <a:pos x="500" y="464"/>
                    </a:cxn>
                    <a:cxn ang="0">
                      <a:pos x="510" y="524"/>
                    </a:cxn>
                    <a:cxn ang="0">
                      <a:pos x="526" y="560"/>
                    </a:cxn>
                    <a:cxn ang="0">
                      <a:pos x="492" y="544"/>
                    </a:cxn>
                    <a:cxn ang="0">
                      <a:pos x="470" y="518"/>
                    </a:cxn>
                    <a:cxn ang="0">
                      <a:pos x="422" y="424"/>
                    </a:cxn>
                    <a:cxn ang="0">
                      <a:pos x="426" y="310"/>
                    </a:cxn>
                    <a:cxn ang="0">
                      <a:pos x="422" y="268"/>
                    </a:cxn>
                    <a:cxn ang="0">
                      <a:pos x="412" y="276"/>
                    </a:cxn>
                    <a:cxn ang="0">
                      <a:pos x="386" y="266"/>
                    </a:cxn>
                    <a:cxn ang="0">
                      <a:pos x="360" y="170"/>
                    </a:cxn>
                    <a:cxn ang="0">
                      <a:pos x="330" y="166"/>
                    </a:cxn>
                    <a:cxn ang="0">
                      <a:pos x="288" y="172"/>
                    </a:cxn>
                    <a:cxn ang="0">
                      <a:pos x="242" y="232"/>
                    </a:cxn>
                    <a:cxn ang="0">
                      <a:pos x="196" y="268"/>
                    </a:cxn>
                    <a:cxn ang="0">
                      <a:pos x="184" y="274"/>
                    </a:cxn>
                    <a:cxn ang="0">
                      <a:pos x="160" y="328"/>
                    </a:cxn>
                    <a:cxn ang="0">
                      <a:pos x="152" y="354"/>
                    </a:cxn>
                    <a:cxn ang="0">
                      <a:pos x="128" y="404"/>
                    </a:cxn>
                    <a:cxn ang="0">
                      <a:pos x="94" y="392"/>
                    </a:cxn>
                    <a:cxn ang="0">
                      <a:pos x="66" y="258"/>
                    </a:cxn>
                    <a:cxn ang="0">
                      <a:pos x="72" y="156"/>
                    </a:cxn>
                    <a:cxn ang="0">
                      <a:pos x="44" y="180"/>
                    </a:cxn>
                    <a:cxn ang="0">
                      <a:pos x="20" y="150"/>
                    </a:cxn>
                    <a:cxn ang="0">
                      <a:pos x="24" y="138"/>
                    </a:cxn>
                    <a:cxn ang="0">
                      <a:pos x="0" y="92"/>
                    </a:cxn>
                    <a:cxn ang="0">
                      <a:pos x="798" y="6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79" name="Freeform 48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/>
                  <a:ahLst/>
                  <a:cxnLst>
                    <a:cxn ang="0">
                      <a:pos x="7" y="11"/>
                    </a:cxn>
                    <a:cxn ang="0">
                      <a:pos x="17" y="3"/>
                    </a:cxn>
                    <a:cxn ang="0">
                      <a:pos x="37" y="33"/>
                    </a:cxn>
                    <a:cxn ang="0">
                      <a:pos x="19" y="85"/>
                    </a:cxn>
                    <a:cxn ang="0">
                      <a:pos x="1" y="69"/>
                    </a:cxn>
                    <a:cxn ang="0">
                      <a:pos x="7" y="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80" name="Freeform 49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/>
                  <a:ahLst/>
                  <a:cxnLst>
                    <a:cxn ang="0">
                      <a:pos x="13" y="28"/>
                    </a:cxn>
                    <a:cxn ang="0">
                      <a:pos x="29" y="2"/>
                    </a:cxn>
                    <a:cxn ang="0">
                      <a:pos x="43" y="4"/>
                    </a:cxn>
                    <a:cxn ang="0">
                      <a:pos x="39" y="26"/>
                    </a:cxn>
                    <a:cxn ang="0">
                      <a:pos x="13" y="74"/>
                    </a:cxn>
                    <a:cxn ang="0">
                      <a:pos x="7" y="60"/>
                    </a:cxn>
                    <a:cxn ang="0">
                      <a:pos x="3" y="36"/>
                    </a:cxn>
                    <a:cxn ang="0">
                      <a:pos x="13" y="28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81" name="Freeform 50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/>
                  <a:ahLst/>
                  <a:cxnLst>
                    <a:cxn ang="0">
                      <a:pos x="7" y="16"/>
                    </a:cxn>
                    <a:cxn ang="0">
                      <a:pos x="5" y="30"/>
                    </a:cxn>
                    <a:cxn ang="0">
                      <a:pos x="7" y="16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82" name="Freeform 51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/>
                  <a:ahLst/>
                  <a:cxnLst>
                    <a:cxn ang="0">
                      <a:pos x="481" y="464"/>
                    </a:cxn>
                    <a:cxn ang="0">
                      <a:pos x="486" y="451"/>
                    </a:cxn>
                    <a:cxn ang="0">
                      <a:pos x="500" y="413"/>
                    </a:cxn>
                    <a:cxn ang="0">
                      <a:pos x="309" y="287"/>
                    </a:cxn>
                    <a:cxn ang="0">
                      <a:pos x="282" y="346"/>
                    </a:cxn>
                    <a:cxn ang="0">
                      <a:pos x="303" y="556"/>
                    </a:cxn>
                    <a:cxn ang="0">
                      <a:pos x="282" y="494"/>
                    </a:cxn>
                    <a:cxn ang="0">
                      <a:pos x="242" y="439"/>
                    </a:cxn>
                    <a:cxn ang="0">
                      <a:pos x="245" y="413"/>
                    </a:cxn>
                    <a:cxn ang="0">
                      <a:pos x="247" y="394"/>
                    </a:cxn>
                    <a:cxn ang="0">
                      <a:pos x="220" y="375"/>
                    </a:cxn>
                    <a:cxn ang="0">
                      <a:pos x="194" y="346"/>
                    </a:cxn>
                    <a:cxn ang="0">
                      <a:pos x="148" y="354"/>
                    </a:cxn>
                    <a:cxn ang="0">
                      <a:pos x="126" y="365"/>
                    </a:cxn>
                    <a:cxn ang="0">
                      <a:pos x="78" y="365"/>
                    </a:cxn>
                    <a:cxn ang="0">
                      <a:pos x="22" y="312"/>
                    </a:cxn>
                    <a:cxn ang="0">
                      <a:pos x="11" y="295"/>
                    </a:cxn>
                    <a:cxn ang="0">
                      <a:pos x="0" y="264"/>
                    </a:cxn>
                    <a:cxn ang="0">
                      <a:pos x="24" y="213"/>
                    </a:cxn>
                    <a:cxn ang="0">
                      <a:pos x="32" y="181"/>
                    </a:cxn>
                    <a:cxn ang="0">
                      <a:pos x="51" y="143"/>
                    </a:cxn>
                    <a:cxn ang="0">
                      <a:pos x="81" y="116"/>
                    </a:cxn>
                    <a:cxn ang="0">
                      <a:pos x="167" y="67"/>
                    </a:cxn>
                    <a:cxn ang="0">
                      <a:pos x="220" y="30"/>
                    </a:cxn>
                    <a:cxn ang="0">
                      <a:pos x="258" y="6"/>
                    </a:cxn>
                    <a:cxn ang="0">
                      <a:pos x="363" y="2"/>
                    </a:cxn>
                    <a:cxn ang="0">
                      <a:pos x="398" y="0"/>
                    </a:cxn>
                    <a:cxn ang="0">
                      <a:pos x="384" y="34"/>
                    </a:cxn>
                    <a:cxn ang="0">
                      <a:pos x="443" y="84"/>
                    </a:cxn>
                    <a:cxn ang="0">
                      <a:pos x="497" y="74"/>
                    </a:cxn>
                    <a:cxn ang="0">
                      <a:pos x="529" y="82"/>
                    </a:cxn>
                    <a:cxn ang="0">
                      <a:pos x="559" y="97"/>
                    </a:cxn>
                    <a:cxn ang="0">
                      <a:pos x="572" y="188"/>
                    </a:cxn>
                    <a:cxn ang="0">
                      <a:pos x="572" y="240"/>
                    </a:cxn>
                    <a:cxn ang="0">
                      <a:pos x="599" y="283"/>
                    </a:cxn>
                    <a:cxn ang="0">
                      <a:pos x="645" y="300"/>
                    </a:cxn>
                    <a:cxn ang="0">
                      <a:pos x="680" y="295"/>
                    </a:cxn>
                    <a:cxn ang="0">
                      <a:pos x="664" y="340"/>
                    </a:cxn>
                    <a:cxn ang="0">
                      <a:pos x="599" y="407"/>
                    </a:cxn>
                    <a:cxn ang="0">
                      <a:pos x="548" y="485"/>
                    </a:cxn>
                    <a:cxn ang="0">
                      <a:pos x="556" y="508"/>
                    </a:cxn>
                    <a:cxn ang="0">
                      <a:pos x="435" y="556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83" name="Freeform 52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/>
                  <a:ahLst/>
                  <a:cxnLst>
                    <a:cxn ang="0">
                      <a:pos x="243" y="347"/>
                    </a:cxn>
                    <a:cxn ang="0">
                      <a:pos x="233" y="301"/>
                    </a:cxn>
                    <a:cxn ang="0">
                      <a:pos x="217" y="288"/>
                    </a:cxn>
                    <a:cxn ang="0">
                      <a:pos x="215" y="269"/>
                    </a:cxn>
                    <a:cxn ang="0">
                      <a:pos x="209" y="254"/>
                    </a:cxn>
                    <a:cxn ang="0">
                      <a:pos x="209" y="229"/>
                    </a:cxn>
                    <a:cxn ang="0">
                      <a:pos x="207" y="214"/>
                    </a:cxn>
                    <a:cxn ang="0">
                      <a:pos x="228" y="202"/>
                    </a:cxn>
                    <a:cxn ang="0">
                      <a:pos x="257" y="197"/>
                    </a:cxn>
                    <a:cxn ang="0">
                      <a:pos x="257" y="136"/>
                    </a:cxn>
                    <a:cxn ang="0">
                      <a:pos x="54" y="96"/>
                    </a:cxn>
                    <a:cxn ang="0">
                      <a:pos x="32" y="98"/>
                    </a:cxn>
                    <a:cxn ang="0">
                      <a:pos x="16" y="102"/>
                    </a:cxn>
                    <a:cxn ang="0">
                      <a:pos x="0" y="149"/>
                    </a:cxn>
                    <a:cxn ang="0">
                      <a:pos x="93" y="346"/>
                    </a:cxn>
                    <a:cxn ang="0">
                      <a:pos x="243" y="347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84" name="Freeform 53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7" y="25"/>
                    </a:cxn>
                    <a:cxn ang="0">
                      <a:pos x="19" y="21"/>
                    </a:cxn>
                    <a:cxn ang="0">
                      <a:pos x="7" y="2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85" name="Freeform 54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/>
                  <a:ahLst/>
                  <a:cxnLst>
                    <a:cxn ang="0">
                      <a:pos x="12" y="12"/>
                    </a:cxn>
                    <a:cxn ang="0">
                      <a:pos x="16" y="0"/>
                    </a:cxn>
                    <a:cxn ang="0">
                      <a:pos x="20" y="12"/>
                    </a:cxn>
                    <a:cxn ang="0">
                      <a:pos x="8" y="20"/>
                    </a:cxn>
                    <a:cxn ang="0">
                      <a:pos x="12" y="12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86" name="Freeform 55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/>
                  <a:ahLst/>
                  <a:cxnLst>
                    <a:cxn ang="0">
                      <a:pos x="24" y="18"/>
                    </a:cxn>
                    <a:cxn ang="0">
                      <a:pos x="32" y="6"/>
                    </a:cxn>
                    <a:cxn ang="0">
                      <a:pos x="36" y="30"/>
                    </a:cxn>
                    <a:cxn ang="0">
                      <a:pos x="24" y="18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87" name="Freeform 56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/>
                  <a:ahLst/>
                  <a:cxnLst>
                    <a:cxn ang="0">
                      <a:pos x="473" y="464"/>
                    </a:cxn>
                    <a:cxn ang="0">
                      <a:pos x="393" y="452"/>
                    </a:cxn>
                    <a:cxn ang="0">
                      <a:pos x="325" y="412"/>
                    </a:cxn>
                    <a:cxn ang="0">
                      <a:pos x="265" y="400"/>
                    </a:cxn>
                    <a:cxn ang="0">
                      <a:pos x="237" y="416"/>
                    </a:cxn>
                    <a:cxn ang="0">
                      <a:pos x="261" y="428"/>
                    </a:cxn>
                    <a:cxn ang="0">
                      <a:pos x="293" y="468"/>
                    </a:cxn>
                    <a:cxn ang="0">
                      <a:pos x="321" y="476"/>
                    </a:cxn>
                    <a:cxn ang="0">
                      <a:pos x="333" y="536"/>
                    </a:cxn>
                    <a:cxn ang="0">
                      <a:pos x="313" y="552"/>
                    </a:cxn>
                    <a:cxn ang="0">
                      <a:pos x="261" y="616"/>
                    </a:cxn>
                    <a:cxn ang="0">
                      <a:pos x="225" y="628"/>
                    </a:cxn>
                    <a:cxn ang="0">
                      <a:pos x="97" y="696"/>
                    </a:cxn>
                    <a:cxn ang="0">
                      <a:pos x="77" y="616"/>
                    </a:cxn>
                    <a:cxn ang="0">
                      <a:pos x="45" y="524"/>
                    </a:cxn>
                    <a:cxn ang="0">
                      <a:pos x="33" y="448"/>
                    </a:cxn>
                    <a:cxn ang="0">
                      <a:pos x="53" y="344"/>
                    </a:cxn>
                    <a:cxn ang="0">
                      <a:pos x="17" y="392"/>
                    </a:cxn>
                    <a:cxn ang="0">
                      <a:pos x="81" y="280"/>
                    </a:cxn>
                    <a:cxn ang="0">
                      <a:pos x="113" y="204"/>
                    </a:cxn>
                    <a:cxn ang="0">
                      <a:pos x="37" y="204"/>
                    </a:cxn>
                    <a:cxn ang="0">
                      <a:pos x="1" y="196"/>
                    </a:cxn>
                    <a:cxn ang="0">
                      <a:pos x="25" y="140"/>
                    </a:cxn>
                    <a:cxn ang="0">
                      <a:pos x="97" y="112"/>
                    </a:cxn>
                    <a:cxn ang="0">
                      <a:pos x="221" y="124"/>
                    </a:cxn>
                    <a:cxn ang="0">
                      <a:pos x="229" y="64"/>
                    </a:cxn>
                    <a:cxn ang="0">
                      <a:pos x="261" y="0"/>
                    </a:cxn>
                    <a:cxn ang="0">
                      <a:pos x="357" y="44"/>
                    </a:cxn>
                    <a:cxn ang="0">
                      <a:pos x="329" y="88"/>
                    </a:cxn>
                    <a:cxn ang="0">
                      <a:pos x="301" y="176"/>
                    </a:cxn>
                    <a:cxn ang="0">
                      <a:pos x="361" y="192"/>
                    </a:cxn>
                    <a:cxn ang="0">
                      <a:pos x="373" y="136"/>
                    </a:cxn>
                    <a:cxn ang="0">
                      <a:pos x="417" y="92"/>
                    </a:cxn>
                    <a:cxn ang="0">
                      <a:pos x="497" y="88"/>
                    </a:cxn>
                    <a:cxn ang="0">
                      <a:pos x="529" y="52"/>
                    </a:cxn>
                    <a:cxn ang="0">
                      <a:pos x="541" y="460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88" name="Freeform 57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/>
                  <a:ahLst/>
                  <a:cxnLst>
                    <a:cxn ang="0">
                      <a:pos x="825" y="0"/>
                    </a:cxn>
                    <a:cxn ang="0">
                      <a:pos x="143" y="29"/>
                    </a:cxn>
                    <a:cxn ang="0">
                      <a:pos x="91" y="42"/>
                    </a:cxn>
                    <a:cxn ang="0">
                      <a:pos x="62" y="42"/>
                    </a:cxn>
                    <a:cxn ang="0">
                      <a:pos x="22" y="77"/>
                    </a:cxn>
                    <a:cxn ang="0">
                      <a:pos x="0" y="105"/>
                    </a:cxn>
                    <a:cxn ang="0">
                      <a:pos x="59" y="115"/>
                    </a:cxn>
                    <a:cxn ang="0">
                      <a:pos x="97" y="96"/>
                    </a:cxn>
                    <a:cxn ang="0">
                      <a:pos x="108" y="84"/>
                    </a:cxn>
                    <a:cxn ang="0">
                      <a:pos x="167" y="52"/>
                    </a:cxn>
                    <a:cxn ang="0">
                      <a:pos x="215" y="46"/>
                    </a:cxn>
                    <a:cxn ang="0">
                      <a:pos x="237" y="94"/>
                    </a:cxn>
                    <a:cxn ang="0">
                      <a:pos x="188" y="109"/>
                    </a:cxn>
                    <a:cxn ang="0">
                      <a:pos x="231" y="113"/>
                    </a:cxn>
                    <a:cxn ang="0">
                      <a:pos x="250" y="90"/>
                    </a:cxn>
                    <a:cxn ang="0">
                      <a:pos x="266" y="92"/>
                    </a:cxn>
                    <a:cxn ang="0">
                      <a:pos x="253" y="54"/>
                    </a:cxn>
                    <a:cxn ang="0">
                      <a:pos x="266" y="44"/>
                    </a:cxn>
                    <a:cxn ang="0">
                      <a:pos x="277" y="88"/>
                    </a:cxn>
                    <a:cxn ang="0">
                      <a:pos x="266" y="113"/>
                    </a:cxn>
                    <a:cxn ang="0">
                      <a:pos x="296" y="130"/>
                    </a:cxn>
                    <a:cxn ang="0">
                      <a:pos x="299" y="92"/>
                    </a:cxn>
                    <a:cxn ang="0">
                      <a:pos x="331" y="103"/>
                    </a:cxn>
                    <a:cxn ang="0">
                      <a:pos x="382" y="73"/>
                    </a:cxn>
                    <a:cxn ang="0">
                      <a:pos x="409" y="50"/>
                    </a:cxn>
                    <a:cxn ang="0">
                      <a:pos x="439" y="56"/>
                    </a:cxn>
                    <a:cxn ang="0">
                      <a:pos x="455" y="50"/>
                    </a:cxn>
                    <a:cxn ang="0">
                      <a:pos x="431" y="44"/>
                    </a:cxn>
                    <a:cxn ang="0">
                      <a:pos x="474" y="35"/>
                    </a:cxn>
                    <a:cxn ang="0">
                      <a:pos x="544" y="54"/>
                    </a:cxn>
                    <a:cxn ang="0">
                      <a:pos x="581" y="42"/>
                    </a:cxn>
                    <a:cxn ang="0">
                      <a:pos x="584" y="63"/>
                    </a:cxn>
                    <a:cxn ang="0">
                      <a:pos x="568" y="101"/>
                    </a:cxn>
                    <a:cxn ang="0">
                      <a:pos x="611" y="88"/>
                    </a:cxn>
                    <a:cxn ang="0">
                      <a:pos x="624" y="80"/>
                    </a:cxn>
                    <a:cxn ang="0">
                      <a:pos x="648" y="61"/>
                    </a:cxn>
                    <a:cxn ang="0">
                      <a:pos x="794" y="84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89" name="Freeform 58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31" y="0"/>
                    </a:cxn>
                    <a:cxn ang="0">
                      <a:pos x="19" y="2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90" name="Freeform 59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/>
                  <a:ahLst/>
                  <a:cxnLst>
                    <a:cxn ang="0">
                      <a:pos x="6" y="32"/>
                    </a:cxn>
                    <a:cxn ang="0">
                      <a:pos x="22" y="0"/>
                    </a:cxn>
                    <a:cxn ang="0">
                      <a:pos x="38" y="4"/>
                    </a:cxn>
                    <a:cxn ang="0">
                      <a:pos x="6" y="32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91" name="Freeform 60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/>
                  <a:ahLst/>
                  <a:cxnLst>
                    <a:cxn ang="0">
                      <a:pos x="37" y="18"/>
                    </a:cxn>
                    <a:cxn ang="0">
                      <a:pos x="25" y="2"/>
                    </a:cxn>
                    <a:cxn ang="0">
                      <a:pos x="37" y="18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92" name="Freeform 61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12" y="9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93" name="Freeform 62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/>
                  <a:ahLst/>
                  <a:cxnLst>
                    <a:cxn ang="0">
                      <a:pos x="7" y="22"/>
                    </a:cxn>
                    <a:cxn ang="0">
                      <a:pos x="31" y="10"/>
                    </a:cxn>
                    <a:cxn ang="0">
                      <a:pos x="7" y="22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</p:grpSp>
          <p:grpSp>
            <p:nvGrpSpPr>
              <p:cNvPr id="10" name="Group 63"/>
              <p:cNvGrpSpPr>
                <a:grpSpLocks/>
              </p:cNvGrpSpPr>
              <p:nvPr userDrawn="1"/>
            </p:nvGrpSpPr>
            <p:grpSpPr bwMode="auto">
              <a:xfrm>
                <a:off x="7" y="-154"/>
                <a:ext cx="5739" cy="418"/>
                <a:chOff x="1056" y="111"/>
                <a:chExt cx="2448" cy="418"/>
              </a:xfrm>
            </p:grpSpPr>
            <p:sp>
              <p:nvSpPr>
                <p:cNvPr id="27" name="Line 64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28" name="Line 65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29" name="Line 66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30" name="Line 67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31" name="Line 68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32" name="Line 69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33" name="Line 70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34" name="Line 71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35" name="Line 72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36" name="Line 73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37" name="Line 74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</p:grpSp>
          <p:grpSp>
            <p:nvGrpSpPr>
              <p:cNvPr id="11" name="Group 75"/>
              <p:cNvGrpSpPr>
                <a:grpSpLocks/>
              </p:cNvGrpSpPr>
              <p:nvPr userDrawn="1"/>
            </p:nvGrpSpPr>
            <p:grpSpPr bwMode="auto">
              <a:xfrm>
                <a:off x="-1261" y="-1"/>
                <a:ext cx="2098" cy="1030"/>
                <a:chOff x="1208" y="109"/>
                <a:chExt cx="2098" cy="423"/>
              </a:xfrm>
            </p:grpSpPr>
            <p:sp>
              <p:nvSpPr>
                <p:cNvPr id="12" name="Line 76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13" name="Line 77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14" name="Line 78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15" name="Line 79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16" name="Line 80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17" name="Line 81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18" name="Line 82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19" name="Line 83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20" name="Line 84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21" name="Line 85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22" name="Line 86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23" name="Line 87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24" name="Line 88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25" name="Line 89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26" name="Line 90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</p:grpSp>
        </p:grpSp>
        <p:pic>
          <p:nvPicPr>
            <p:cNvPr id="7" name="Picture 91" descr="C:\My Documents\bits\earth.GIF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3516" name="Rectangle 92"/>
          <p:cNvSpPr>
            <a:spLocks noGrp="1" noChangeArrowheads="1"/>
          </p:cNvSpPr>
          <p:nvPr>
            <p:ph type="ctrTitle"/>
          </p:nvPr>
        </p:nvSpPr>
        <p:spPr bwMode="auto">
          <a:xfrm>
            <a:off x="1828800" y="1828800"/>
            <a:ext cx="6934200" cy="2362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03517" name="Rectangle 9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94" name="Rectangle 9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33400" y="63246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5" name="Rectangle 9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200400" y="63246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s-ES"/>
              <a:t>ORDENACIÓN DEL TERRITORIO</a:t>
            </a:r>
          </a:p>
        </p:txBody>
      </p:sp>
      <p:sp>
        <p:nvSpPr>
          <p:cNvPr id="96" name="Rectangle 9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58000" y="63246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2F157D2-8C55-4D71-89BD-61C3DBCF033E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988050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9880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grpSp>
        <p:nvGrpSpPr>
          <p:cNvPr id="1027" name="Group 1031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1030" name="Group 1032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102409" name="Freeform 1033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/>
                <a:ahLst/>
                <a:cxnLst>
                  <a:cxn ang="0">
                    <a:pos x="4848" y="48"/>
                  </a:cxn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8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CO"/>
              </a:p>
            </p:txBody>
          </p:sp>
          <p:grpSp>
            <p:nvGrpSpPr>
              <p:cNvPr id="1033" name="Group 1034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1082" name="Group 1035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102412" name="Freeform 1036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/>
                    <a:ahLst/>
                    <a:cxnLst>
                      <a:cxn ang="0">
                        <a:pos x="5" y="11"/>
                      </a:cxn>
                      <a:cxn ang="0">
                        <a:pos x="15" y="5"/>
                      </a:cxn>
                      <a:cxn ang="0">
                        <a:pos x="13" y="17"/>
                      </a:cxn>
                      <a:cxn ang="0">
                        <a:pos x="5" y="11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13" name="Freeform 1037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/>
                    <a:ahLst/>
                    <a:cxnLst>
                      <a:cxn ang="0">
                        <a:pos x="3" y="13"/>
                      </a:cxn>
                      <a:cxn ang="0">
                        <a:pos x="11" y="3"/>
                      </a:cxn>
                      <a:cxn ang="0">
                        <a:pos x="7" y="19"/>
                      </a:cxn>
                      <a:cxn ang="0">
                        <a:pos x="3" y="13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14" name="Freeform 1038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16" y="33"/>
                      </a:cxn>
                      <a:cxn ang="0">
                        <a:pos x="8" y="21"/>
                      </a:cxn>
                      <a:cxn ang="0">
                        <a:pos x="0" y="9"/>
                      </a:cxn>
                      <a:cxn ang="0">
                        <a:pos x="16" y="3"/>
                      </a:cxn>
                      <a:cxn ang="0">
                        <a:pos x="30" y="23"/>
                      </a:cxn>
                      <a:cxn ang="0">
                        <a:pos x="28" y="31"/>
                      </a:cxn>
                      <a:cxn ang="0">
                        <a:pos x="16" y="3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15" name="Freeform 1039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/>
                    <a:ahLst/>
                    <a:cxnLst>
                      <a:cxn ang="0">
                        <a:pos x="15" y="16"/>
                      </a:cxn>
                      <a:cxn ang="0">
                        <a:pos x="3" y="8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16" name="Freeform 1040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30" y="4"/>
                      </a:cxn>
                      <a:cxn ang="0">
                        <a:pos x="42" y="0"/>
                      </a:cxn>
                      <a:cxn ang="0">
                        <a:pos x="58" y="12"/>
                      </a:cxn>
                      <a:cxn ang="0">
                        <a:pos x="32" y="26"/>
                      </a:cxn>
                      <a:cxn ang="0">
                        <a:pos x="12" y="46"/>
                      </a:cxn>
                      <a:cxn ang="0">
                        <a:pos x="8" y="20"/>
                      </a:cxn>
                      <a:cxn ang="0">
                        <a:pos x="12" y="1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17" name="Freeform 1041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8" y="25"/>
                      </a:cxn>
                      <a:cxn ang="0">
                        <a:pos x="52" y="1"/>
                      </a:cxn>
                      <a:cxn ang="0">
                        <a:pos x="64" y="3"/>
                      </a:cxn>
                      <a:cxn ang="0">
                        <a:pos x="50" y="19"/>
                      </a:cxn>
                      <a:cxn ang="0">
                        <a:pos x="28" y="33"/>
                      </a:cxn>
                      <a:cxn ang="0">
                        <a:pos x="22" y="47"/>
                      </a:cxn>
                      <a:cxn ang="0">
                        <a:pos x="16" y="45"/>
                      </a:cxn>
                      <a:cxn ang="0">
                        <a:pos x="12" y="39"/>
                      </a:cxn>
                      <a:cxn ang="0">
                        <a:pos x="0" y="35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18" name="Freeform 1042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36" y="18"/>
                      </a:cxn>
                      <a:cxn ang="0">
                        <a:pos x="46" y="30"/>
                      </a:cxn>
                      <a:cxn ang="0">
                        <a:pos x="76" y="52"/>
                      </a:cxn>
                      <a:cxn ang="0">
                        <a:pos x="92" y="66"/>
                      </a:cxn>
                      <a:cxn ang="0">
                        <a:pos x="122" y="98"/>
                      </a:cxn>
                      <a:cxn ang="0">
                        <a:pos x="136" y="128"/>
                      </a:cxn>
                      <a:cxn ang="0">
                        <a:pos x="148" y="132"/>
                      </a:cxn>
                      <a:cxn ang="0">
                        <a:pos x="154" y="150"/>
                      </a:cxn>
                      <a:cxn ang="0">
                        <a:pos x="176" y="152"/>
                      </a:cxn>
                      <a:cxn ang="0">
                        <a:pos x="170" y="196"/>
                      </a:cxn>
                      <a:cxn ang="0">
                        <a:pos x="180" y="224"/>
                      </a:cxn>
                      <a:cxn ang="0">
                        <a:pos x="198" y="232"/>
                      </a:cxn>
                      <a:cxn ang="0">
                        <a:pos x="216" y="234"/>
                      </a:cxn>
                      <a:cxn ang="0">
                        <a:pos x="236" y="242"/>
                      </a:cxn>
                      <a:cxn ang="0">
                        <a:pos x="254" y="236"/>
                      </a:cxn>
                      <a:cxn ang="0">
                        <a:pos x="272" y="248"/>
                      </a:cxn>
                      <a:cxn ang="0">
                        <a:pos x="296" y="256"/>
                      </a:cxn>
                      <a:cxn ang="0">
                        <a:pos x="314" y="264"/>
                      </a:cxn>
                      <a:cxn ang="0">
                        <a:pos x="352" y="266"/>
                      </a:cxn>
                      <a:cxn ang="0">
                        <a:pos x="342" y="274"/>
                      </a:cxn>
                      <a:cxn ang="0">
                        <a:pos x="322" y="272"/>
                      </a:cxn>
                      <a:cxn ang="0">
                        <a:pos x="300" y="270"/>
                      </a:cxn>
                      <a:cxn ang="0">
                        <a:pos x="288" y="266"/>
                      </a:cxn>
                      <a:cxn ang="0">
                        <a:pos x="252" y="264"/>
                      </a:cxn>
                      <a:cxn ang="0">
                        <a:pos x="234" y="260"/>
                      </a:cxn>
                      <a:cxn ang="0">
                        <a:pos x="172" y="242"/>
                      </a:cxn>
                      <a:cxn ang="0">
                        <a:pos x="160" y="216"/>
                      </a:cxn>
                      <a:cxn ang="0">
                        <a:pos x="126" y="200"/>
                      </a:cxn>
                      <a:cxn ang="0">
                        <a:pos x="108" y="186"/>
                      </a:cxn>
                      <a:cxn ang="0">
                        <a:pos x="94" y="158"/>
                      </a:cxn>
                      <a:cxn ang="0">
                        <a:pos x="68" y="108"/>
                      </a:cxn>
                      <a:cxn ang="0">
                        <a:pos x="64" y="102"/>
                      </a:cxn>
                      <a:cxn ang="0">
                        <a:pos x="58" y="100"/>
                      </a:cxn>
                      <a:cxn ang="0">
                        <a:pos x="54" y="88"/>
                      </a:cxn>
                      <a:cxn ang="0">
                        <a:pos x="38" y="58"/>
                      </a:cxn>
                      <a:cxn ang="0">
                        <a:pos x="20" y="40"/>
                      </a:cxn>
                      <a:cxn ang="0">
                        <a:pos x="4" y="22"/>
                      </a:cxn>
                      <a:cxn ang="0">
                        <a:pos x="10" y="2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19" name="Freeform 1043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54" y="66"/>
                      </a:cxn>
                      <a:cxn ang="0">
                        <a:pos x="66" y="58"/>
                      </a:cxn>
                      <a:cxn ang="0">
                        <a:pos x="68" y="52"/>
                      </a:cxn>
                      <a:cxn ang="0">
                        <a:pos x="80" y="44"/>
                      </a:cxn>
                      <a:cxn ang="0">
                        <a:pos x="106" y="22"/>
                      </a:cxn>
                      <a:cxn ang="0">
                        <a:pos x="112" y="4"/>
                      </a:cxn>
                      <a:cxn ang="0">
                        <a:pos x="124" y="0"/>
                      </a:cxn>
                      <a:cxn ang="0">
                        <a:pos x="150" y="28"/>
                      </a:cxn>
                      <a:cxn ang="0">
                        <a:pos x="146" y="44"/>
                      </a:cxn>
                      <a:cxn ang="0">
                        <a:pos x="126" y="64"/>
                      </a:cxn>
                      <a:cxn ang="0">
                        <a:pos x="132" y="94"/>
                      </a:cxn>
                      <a:cxn ang="0">
                        <a:pos x="142" y="110"/>
                      </a:cxn>
                      <a:cxn ang="0">
                        <a:pos x="146" y="128"/>
                      </a:cxn>
                      <a:cxn ang="0">
                        <a:pos x="128" y="128"/>
                      </a:cxn>
                      <a:cxn ang="0">
                        <a:pos x="116" y="146"/>
                      </a:cxn>
                      <a:cxn ang="0">
                        <a:pos x="104" y="156"/>
                      </a:cxn>
                      <a:cxn ang="0">
                        <a:pos x="100" y="198"/>
                      </a:cxn>
                      <a:cxn ang="0">
                        <a:pos x="88" y="202"/>
                      </a:cxn>
                      <a:cxn ang="0">
                        <a:pos x="82" y="206"/>
                      </a:cxn>
                      <a:cxn ang="0">
                        <a:pos x="76" y="202"/>
                      </a:cxn>
                      <a:cxn ang="0">
                        <a:pos x="72" y="190"/>
                      </a:cxn>
                      <a:cxn ang="0">
                        <a:pos x="60" y="186"/>
                      </a:cxn>
                      <a:cxn ang="0">
                        <a:pos x="42" y="194"/>
                      </a:cxn>
                      <a:cxn ang="0">
                        <a:pos x="28" y="186"/>
                      </a:cxn>
                      <a:cxn ang="0">
                        <a:pos x="10" y="148"/>
                      </a:cxn>
                      <a:cxn ang="0">
                        <a:pos x="4" y="130"/>
                      </a:cxn>
                      <a:cxn ang="0">
                        <a:pos x="0" y="118"/>
                      </a:cxn>
                      <a:cxn ang="0">
                        <a:pos x="20" y="96"/>
                      </a:cxn>
                      <a:cxn ang="0">
                        <a:pos x="32" y="104"/>
                      </a:cxn>
                      <a:cxn ang="0">
                        <a:pos x="34" y="80"/>
                      </a:cxn>
                      <a:cxn ang="0">
                        <a:pos x="52" y="70"/>
                      </a:cxn>
                      <a:cxn ang="0">
                        <a:pos x="54" y="66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20" name="Freeform 1044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8" y="10"/>
                      </a:cxn>
                      <a:cxn ang="0">
                        <a:pos x="46" y="20"/>
                      </a:cxn>
                      <a:cxn ang="0">
                        <a:pos x="72" y="14"/>
                      </a:cxn>
                      <a:cxn ang="0">
                        <a:pos x="90" y="0"/>
                      </a:cxn>
                      <a:cxn ang="0">
                        <a:pos x="76" y="26"/>
                      </a:cxn>
                      <a:cxn ang="0">
                        <a:pos x="60" y="38"/>
                      </a:cxn>
                      <a:cxn ang="0">
                        <a:pos x="42" y="32"/>
                      </a:cxn>
                      <a:cxn ang="0">
                        <a:pos x="14" y="30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21" name="Freeform 1045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8" y="0"/>
                      </a:cxn>
                      <a:cxn ang="0">
                        <a:pos x="34" y="18"/>
                      </a:cxn>
                      <a:cxn ang="0">
                        <a:pos x="62" y="4"/>
                      </a:cxn>
                      <a:cxn ang="0">
                        <a:pos x="46" y="34"/>
                      </a:cxn>
                      <a:cxn ang="0">
                        <a:pos x="54" y="48"/>
                      </a:cxn>
                      <a:cxn ang="0">
                        <a:pos x="58" y="60"/>
                      </a:cxn>
                      <a:cxn ang="0">
                        <a:pos x="46" y="74"/>
                      </a:cxn>
                      <a:cxn ang="0">
                        <a:pos x="34" y="60"/>
                      </a:cxn>
                      <a:cxn ang="0">
                        <a:pos x="22" y="48"/>
                      </a:cxn>
                      <a:cxn ang="0">
                        <a:pos x="28" y="68"/>
                      </a:cxn>
                      <a:cxn ang="0">
                        <a:pos x="30" y="74"/>
                      </a:cxn>
                      <a:cxn ang="0">
                        <a:pos x="20" y="104"/>
                      </a:cxn>
                      <a:cxn ang="0">
                        <a:pos x="12" y="102"/>
                      </a:cxn>
                      <a:cxn ang="0">
                        <a:pos x="8" y="90"/>
                      </a:cxn>
                      <a:cxn ang="0">
                        <a:pos x="0" y="54"/>
                      </a:cxn>
                      <a:cxn ang="0">
                        <a:pos x="2" y="30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22" name="Freeform 1046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13" y="0"/>
                      </a:cxn>
                      <a:cxn ang="0">
                        <a:pos x="15" y="28"/>
                      </a:cxn>
                      <a:cxn ang="0">
                        <a:pos x="37" y="38"/>
                      </a:cxn>
                      <a:cxn ang="0">
                        <a:pos x="19" y="44"/>
                      </a:cxn>
                      <a:cxn ang="0">
                        <a:pos x="5" y="58"/>
                      </a:cxn>
                      <a:cxn ang="0">
                        <a:pos x="1" y="3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23" name="Freeform 1047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9" y="0"/>
                      </a:cxn>
                      <a:cxn ang="0">
                        <a:pos x="49" y="16"/>
                      </a:cxn>
                      <a:cxn ang="0">
                        <a:pos x="35" y="14"/>
                      </a:cxn>
                      <a:cxn ang="0">
                        <a:pos x="3" y="16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24" name="Freeform 1048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21" y="38"/>
                      </a:cxn>
                      <a:cxn ang="0">
                        <a:pos x="15" y="26"/>
                      </a:cxn>
                      <a:cxn ang="0">
                        <a:pos x="3" y="22"/>
                      </a:cxn>
                      <a:cxn ang="0">
                        <a:pos x="13" y="8"/>
                      </a:cxn>
                      <a:cxn ang="0">
                        <a:pos x="25" y="0"/>
                      </a:cxn>
                      <a:cxn ang="0">
                        <a:pos x="49" y="10"/>
                      </a:cxn>
                      <a:cxn ang="0">
                        <a:pos x="53" y="20"/>
                      </a:cxn>
                      <a:cxn ang="0">
                        <a:pos x="61" y="32"/>
                      </a:cxn>
                      <a:cxn ang="0">
                        <a:pos x="41" y="38"/>
                      </a:cxn>
                      <a:cxn ang="0">
                        <a:pos x="23" y="44"/>
                      </a:cxn>
                      <a:cxn ang="0">
                        <a:pos x="21" y="38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25" name="Freeform 1049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46" y="28"/>
                      </a:cxn>
                      <a:cxn ang="0">
                        <a:pos x="36" y="14"/>
                      </a:cxn>
                      <a:cxn ang="0">
                        <a:pos x="26" y="30"/>
                      </a:cxn>
                      <a:cxn ang="0">
                        <a:pos x="0" y="24"/>
                      </a:cxn>
                      <a:cxn ang="0">
                        <a:pos x="10" y="42"/>
                      </a:cxn>
                      <a:cxn ang="0">
                        <a:pos x="16" y="62"/>
                      </a:cxn>
                      <a:cxn ang="0">
                        <a:pos x="24" y="48"/>
                      </a:cxn>
                      <a:cxn ang="0">
                        <a:pos x="30" y="44"/>
                      </a:cxn>
                      <a:cxn ang="0">
                        <a:pos x="48" y="56"/>
                      </a:cxn>
                      <a:cxn ang="0">
                        <a:pos x="70" y="62"/>
                      </a:cxn>
                      <a:cxn ang="0">
                        <a:pos x="88" y="72"/>
                      </a:cxn>
                      <a:cxn ang="0">
                        <a:pos x="106" y="102"/>
                      </a:cxn>
                      <a:cxn ang="0">
                        <a:pos x="104" y="122"/>
                      </a:cxn>
                      <a:cxn ang="0">
                        <a:pos x="98" y="134"/>
                      </a:cxn>
                      <a:cxn ang="0">
                        <a:pos x="122" y="128"/>
                      </a:cxn>
                      <a:cxn ang="0">
                        <a:pos x="140" y="140"/>
                      </a:cxn>
                      <a:cxn ang="0">
                        <a:pos x="168" y="148"/>
                      </a:cxn>
                      <a:cxn ang="0">
                        <a:pos x="174" y="146"/>
                      </a:cxn>
                      <a:cxn ang="0">
                        <a:pos x="168" y="134"/>
                      </a:cxn>
                      <a:cxn ang="0">
                        <a:pos x="178" y="136"/>
                      </a:cxn>
                      <a:cxn ang="0">
                        <a:pos x="186" y="118"/>
                      </a:cxn>
                      <a:cxn ang="0">
                        <a:pos x="202" y="122"/>
                      </a:cxn>
                      <a:cxn ang="0">
                        <a:pos x="214" y="130"/>
                      </a:cxn>
                      <a:cxn ang="0">
                        <a:pos x="244" y="168"/>
                      </a:cxn>
                      <a:cxn ang="0">
                        <a:pos x="262" y="178"/>
                      </a:cxn>
                      <a:cxn ang="0">
                        <a:pos x="284" y="170"/>
                      </a:cxn>
                      <a:cxn ang="0">
                        <a:pos x="268" y="160"/>
                      </a:cxn>
                      <a:cxn ang="0">
                        <a:pos x="256" y="138"/>
                      </a:cxn>
                      <a:cxn ang="0">
                        <a:pos x="250" y="132"/>
                      </a:cxn>
                      <a:cxn ang="0">
                        <a:pos x="248" y="122"/>
                      </a:cxn>
                      <a:cxn ang="0">
                        <a:pos x="236" y="116"/>
                      </a:cxn>
                      <a:cxn ang="0">
                        <a:pos x="240" y="96"/>
                      </a:cxn>
                      <a:cxn ang="0">
                        <a:pos x="220" y="86"/>
                      </a:cxn>
                      <a:cxn ang="0">
                        <a:pos x="210" y="70"/>
                      </a:cxn>
                      <a:cxn ang="0">
                        <a:pos x="190" y="54"/>
                      </a:cxn>
                      <a:cxn ang="0">
                        <a:pos x="168" y="38"/>
                      </a:cxn>
                      <a:cxn ang="0">
                        <a:pos x="156" y="34"/>
                      </a:cxn>
                      <a:cxn ang="0">
                        <a:pos x="120" y="16"/>
                      </a:cxn>
                      <a:cxn ang="0">
                        <a:pos x="102" y="4"/>
                      </a:cxn>
                      <a:cxn ang="0">
                        <a:pos x="96" y="0"/>
                      </a:cxn>
                      <a:cxn ang="0">
                        <a:pos x="70" y="10"/>
                      </a:cxn>
                      <a:cxn ang="0">
                        <a:pos x="56" y="32"/>
                      </a:cxn>
                      <a:cxn ang="0">
                        <a:pos x="46" y="28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26" name="Freeform 1050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/>
                    <a:ahLst/>
                    <a:cxnLst>
                      <a:cxn ang="0">
                        <a:pos x="1" y="58"/>
                      </a:cxn>
                      <a:cxn ang="0">
                        <a:pos x="27" y="60"/>
                      </a:cxn>
                      <a:cxn ang="0">
                        <a:pos x="45" y="48"/>
                      </a:cxn>
                      <a:cxn ang="0">
                        <a:pos x="57" y="30"/>
                      </a:cxn>
                      <a:cxn ang="0">
                        <a:pos x="43" y="14"/>
                      </a:cxn>
                      <a:cxn ang="0">
                        <a:pos x="43" y="4"/>
                      </a:cxn>
                      <a:cxn ang="0">
                        <a:pos x="71" y="26"/>
                      </a:cxn>
                      <a:cxn ang="0">
                        <a:pos x="67" y="54"/>
                      </a:cxn>
                      <a:cxn ang="0">
                        <a:pos x="33" y="78"/>
                      </a:cxn>
                      <a:cxn ang="0">
                        <a:pos x="9" y="66"/>
                      </a:cxn>
                      <a:cxn ang="0">
                        <a:pos x="3" y="62"/>
                      </a:cxn>
                      <a:cxn ang="0">
                        <a:pos x="1" y="58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27" name="Freeform 1051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3" y="14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28" name="Freeform 1052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/>
                    <a:ahLst/>
                    <a:cxnLst>
                      <a:cxn ang="0">
                        <a:pos x="8" y="14"/>
                      </a:cxn>
                      <a:cxn ang="0">
                        <a:pos x="14" y="0"/>
                      </a:cxn>
                      <a:cxn ang="0">
                        <a:pos x="14" y="22"/>
                      </a:cxn>
                      <a:cxn ang="0">
                        <a:pos x="8" y="14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29" name="Freeform 1053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7" y="2"/>
                      </a:cxn>
                      <a:cxn ang="0">
                        <a:pos x="9" y="12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30" name="Freeform 1054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5" y="2"/>
                      </a:cxn>
                      <a:cxn ang="0">
                        <a:pos x="15" y="14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31" name="Freeform 1055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4" y="24"/>
                      </a:cxn>
                      <a:cxn ang="0">
                        <a:pos x="26" y="20"/>
                      </a:cxn>
                      <a:cxn ang="0">
                        <a:pos x="48" y="18"/>
                      </a:cxn>
                      <a:cxn ang="0">
                        <a:pos x="58" y="0"/>
                      </a:cxn>
                      <a:cxn ang="0">
                        <a:pos x="80" y="40"/>
                      </a:cxn>
                      <a:cxn ang="0">
                        <a:pos x="70" y="56"/>
                      </a:cxn>
                      <a:cxn ang="0">
                        <a:pos x="54" y="62"/>
                      </a:cxn>
                      <a:cxn ang="0">
                        <a:pos x="48" y="80"/>
                      </a:cxn>
                      <a:cxn ang="0">
                        <a:pos x="32" y="68"/>
                      </a:cxn>
                      <a:cxn ang="0">
                        <a:pos x="38" y="52"/>
                      </a:cxn>
                      <a:cxn ang="0">
                        <a:pos x="30" y="28"/>
                      </a:cxn>
                      <a:cxn ang="0">
                        <a:pos x="20" y="48"/>
                      </a:cxn>
                      <a:cxn ang="0">
                        <a:pos x="8" y="56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32" name="Freeform 1056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14" y="96"/>
                      </a:cxn>
                      <a:cxn ang="0">
                        <a:pos x="26" y="128"/>
                      </a:cxn>
                      <a:cxn ang="0">
                        <a:pos x="32" y="108"/>
                      </a:cxn>
                      <a:cxn ang="0">
                        <a:pos x="52" y="100"/>
                      </a:cxn>
                      <a:cxn ang="0">
                        <a:pos x="46" y="124"/>
                      </a:cxn>
                      <a:cxn ang="0">
                        <a:pos x="66" y="126"/>
                      </a:cxn>
                      <a:cxn ang="0">
                        <a:pos x="76" y="142"/>
                      </a:cxn>
                      <a:cxn ang="0">
                        <a:pos x="58" y="148"/>
                      </a:cxn>
                      <a:cxn ang="0">
                        <a:pos x="74" y="174"/>
                      </a:cxn>
                      <a:cxn ang="0">
                        <a:pos x="84" y="154"/>
                      </a:cxn>
                      <a:cxn ang="0">
                        <a:pos x="82" y="112"/>
                      </a:cxn>
                      <a:cxn ang="0">
                        <a:pos x="60" y="106"/>
                      </a:cxn>
                      <a:cxn ang="0">
                        <a:pos x="50" y="82"/>
                      </a:cxn>
                      <a:cxn ang="0">
                        <a:pos x="34" y="82"/>
                      </a:cxn>
                      <a:cxn ang="0">
                        <a:pos x="30" y="70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  <a:cxn ang="0">
                        <a:pos x="18" y="22"/>
                      </a:cxn>
                      <a:cxn ang="0">
                        <a:pos x="4" y="46"/>
                      </a:cxn>
                      <a:cxn ang="0">
                        <a:pos x="14" y="76"/>
                      </a:cxn>
                      <a:cxn ang="0">
                        <a:pos x="14" y="96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33" name="Freeform 1057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6" y="24"/>
                      </a:cxn>
                      <a:cxn ang="0">
                        <a:pos x="12" y="0"/>
                      </a:cxn>
                      <a:cxn ang="0">
                        <a:pos x="20" y="16"/>
                      </a:cxn>
                      <a:cxn ang="0">
                        <a:pos x="22" y="24"/>
                      </a:cxn>
                      <a:cxn ang="0">
                        <a:pos x="28" y="26"/>
                      </a:cxn>
                      <a:cxn ang="0">
                        <a:pos x="32" y="38"/>
                      </a:cxn>
                      <a:cxn ang="0">
                        <a:pos x="18" y="50"/>
                      </a:cxn>
                      <a:cxn ang="0">
                        <a:pos x="6" y="24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34" name="Freeform 1058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22" y="20"/>
                      </a:cxn>
                      <a:cxn ang="0">
                        <a:pos x="36" y="0"/>
                      </a:cxn>
                      <a:cxn ang="0">
                        <a:pos x="24" y="28"/>
                      </a:cxn>
                      <a:cxn ang="0">
                        <a:pos x="2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35" name="Freeform 1059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/>
                    <a:ahLst/>
                    <a:cxnLst>
                      <a:cxn ang="0">
                        <a:pos x="21" y="280"/>
                      </a:cxn>
                      <a:cxn ang="0">
                        <a:pos x="24" y="250"/>
                      </a:cxn>
                      <a:cxn ang="0">
                        <a:pos x="22" y="245"/>
                      </a:cxn>
                      <a:cxn ang="0">
                        <a:pos x="16" y="218"/>
                      </a:cxn>
                      <a:cxn ang="0">
                        <a:pos x="4" y="215"/>
                      </a:cxn>
                      <a:cxn ang="0">
                        <a:pos x="0" y="191"/>
                      </a:cxn>
                      <a:cxn ang="0">
                        <a:pos x="12" y="180"/>
                      </a:cxn>
                      <a:cxn ang="0">
                        <a:pos x="6" y="165"/>
                      </a:cxn>
                      <a:cxn ang="0">
                        <a:pos x="2" y="160"/>
                      </a:cxn>
                      <a:cxn ang="0">
                        <a:pos x="28" y="120"/>
                      </a:cxn>
                      <a:cxn ang="0">
                        <a:pos x="44" y="96"/>
                      </a:cxn>
                      <a:cxn ang="0">
                        <a:pos x="42" y="70"/>
                      </a:cxn>
                      <a:cxn ang="0">
                        <a:pos x="24" y="43"/>
                      </a:cxn>
                      <a:cxn ang="0">
                        <a:pos x="20" y="32"/>
                      </a:cxn>
                      <a:cxn ang="0">
                        <a:pos x="26" y="36"/>
                      </a:cxn>
                      <a:cxn ang="0">
                        <a:pos x="48" y="35"/>
                      </a:cxn>
                      <a:cxn ang="0">
                        <a:pos x="64" y="11"/>
                      </a:cxn>
                      <a:cxn ang="0">
                        <a:pos x="82" y="0"/>
                      </a:cxn>
                      <a:cxn ang="0">
                        <a:pos x="88" y="2"/>
                      </a:cxn>
                      <a:cxn ang="0">
                        <a:pos x="92" y="9"/>
                      </a:cxn>
                      <a:cxn ang="0">
                        <a:pos x="98" y="5"/>
                      </a:cxn>
                      <a:cxn ang="0">
                        <a:pos x="110" y="8"/>
                      </a:cxn>
                      <a:cxn ang="0">
                        <a:pos x="116" y="9"/>
                      </a:cxn>
                      <a:cxn ang="0">
                        <a:pos x="141" y="14"/>
                      </a:cxn>
                      <a:cxn ang="0">
                        <a:pos x="155" y="24"/>
                      </a:cxn>
                      <a:cxn ang="0">
                        <a:pos x="167" y="17"/>
                      </a:cxn>
                      <a:cxn ang="0">
                        <a:pos x="173" y="14"/>
                      </a:cxn>
                      <a:cxn ang="0">
                        <a:pos x="195" y="14"/>
                      </a:cxn>
                      <a:cxn ang="0">
                        <a:pos x="211" y="32"/>
                      </a:cxn>
                      <a:cxn ang="0">
                        <a:pos x="231" y="59"/>
                      </a:cxn>
                      <a:cxn ang="0">
                        <a:pos x="245" y="70"/>
                      </a:cxn>
                      <a:cxn ang="0">
                        <a:pos x="257" y="68"/>
                      </a:cxn>
                      <a:cxn ang="0">
                        <a:pos x="270" y="65"/>
                      </a:cxn>
                      <a:cxn ang="0">
                        <a:pos x="290" y="71"/>
                      </a:cxn>
                      <a:cxn ang="0">
                        <a:pos x="300" y="81"/>
                      </a:cxn>
                      <a:cxn ang="0">
                        <a:pos x="308" y="90"/>
                      </a:cxn>
                      <a:cxn ang="0">
                        <a:pos x="318" y="111"/>
                      </a:cxn>
                      <a:cxn ang="0">
                        <a:pos x="322" y="120"/>
                      </a:cxn>
                      <a:cxn ang="0">
                        <a:pos x="324" y="125"/>
                      </a:cxn>
                      <a:cxn ang="0">
                        <a:pos x="310" y="142"/>
                      </a:cxn>
                      <a:cxn ang="0">
                        <a:pos x="322" y="141"/>
                      </a:cxn>
                      <a:cxn ang="0">
                        <a:pos x="342" y="155"/>
                      </a:cxn>
                      <a:cxn ang="0">
                        <a:pos x="364" y="157"/>
                      </a:cxn>
                      <a:cxn ang="0">
                        <a:pos x="380" y="168"/>
                      </a:cxn>
                      <a:cxn ang="0">
                        <a:pos x="382" y="172"/>
                      </a:cxn>
                      <a:cxn ang="0">
                        <a:pos x="382" y="176"/>
                      </a:cxn>
                      <a:cxn ang="0">
                        <a:pos x="394" y="172"/>
                      </a:cxn>
                      <a:cxn ang="0">
                        <a:pos x="400" y="171"/>
                      </a:cxn>
                      <a:cxn ang="0">
                        <a:pos x="439" y="185"/>
                      </a:cxn>
                      <a:cxn ang="0">
                        <a:pos x="447" y="199"/>
                      </a:cxn>
                      <a:cxn ang="0">
                        <a:pos x="465" y="201"/>
                      </a:cxn>
                      <a:cxn ang="0">
                        <a:pos x="471" y="215"/>
                      </a:cxn>
                      <a:cxn ang="0">
                        <a:pos x="451" y="258"/>
                      </a:cxn>
                      <a:cxn ang="0">
                        <a:pos x="435" y="281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36" name="Freeform 1060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/>
                    <a:ahLst/>
                    <a:cxnLst>
                      <a:cxn ang="0">
                        <a:pos x="406" y="6"/>
                      </a:cxn>
                      <a:cxn ang="0">
                        <a:pos x="502" y="34"/>
                      </a:cxn>
                      <a:cxn ang="0">
                        <a:pos x="550" y="38"/>
                      </a:cxn>
                      <a:cxn ang="0">
                        <a:pos x="578" y="130"/>
                      </a:cxn>
                      <a:cxn ang="0">
                        <a:pos x="586" y="90"/>
                      </a:cxn>
                      <a:cxn ang="0">
                        <a:pos x="606" y="70"/>
                      </a:cxn>
                      <a:cxn ang="0">
                        <a:pos x="642" y="126"/>
                      </a:cxn>
                      <a:cxn ang="0">
                        <a:pos x="682" y="98"/>
                      </a:cxn>
                      <a:cxn ang="0">
                        <a:pos x="706" y="86"/>
                      </a:cxn>
                      <a:cxn ang="0">
                        <a:pos x="762" y="2"/>
                      </a:cxn>
                      <a:cxn ang="0">
                        <a:pos x="798" y="70"/>
                      </a:cxn>
                      <a:cxn ang="0">
                        <a:pos x="798" y="130"/>
                      </a:cxn>
                      <a:cxn ang="0">
                        <a:pos x="790" y="158"/>
                      </a:cxn>
                      <a:cxn ang="0">
                        <a:pos x="766" y="162"/>
                      </a:cxn>
                      <a:cxn ang="0">
                        <a:pos x="762" y="186"/>
                      </a:cxn>
                      <a:cxn ang="0">
                        <a:pos x="802" y="226"/>
                      </a:cxn>
                      <a:cxn ang="0">
                        <a:pos x="786" y="322"/>
                      </a:cxn>
                      <a:cxn ang="0">
                        <a:pos x="830" y="414"/>
                      </a:cxn>
                      <a:cxn ang="0">
                        <a:pos x="854" y="450"/>
                      </a:cxn>
                      <a:cxn ang="0">
                        <a:pos x="830" y="450"/>
                      </a:cxn>
                      <a:cxn ang="0">
                        <a:pos x="746" y="378"/>
                      </a:cxn>
                      <a:cxn ang="0">
                        <a:pos x="678" y="402"/>
                      </a:cxn>
                      <a:cxn ang="0">
                        <a:pos x="590" y="442"/>
                      </a:cxn>
                      <a:cxn ang="0">
                        <a:pos x="642" y="578"/>
                      </a:cxn>
                      <a:cxn ang="0">
                        <a:pos x="710" y="610"/>
                      </a:cxn>
                      <a:cxn ang="0">
                        <a:pos x="738" y="550"/>
                      </a:cxn>
                      <a:cxn ang="0">
                        <a:pos x="774" y="570"/>
                      </a:cxn>
                      <a:cxn ang="0">
                        <a:pos x="766" y="630"/>
                      </a:cxn>
                      <a:cxn ang="0">
                        <a:pos x="802" y="670"/>
                      </a:cxn>
                      <a:cxn ang="0">
                        <a:pos x="838" y="658"/>
                      </a:cxn>
                      <a:cxn ang="0">
                        <a:pos x="922" y="806"/>
                      </a:cxn>
                      <a:cxn ang="0">
                        <a:pos x="942" y="826"/>
                      </a:cxn>
                      <a:cxn ang="0">
                        <a:pos x="874" y="810"/>
                      </a:cxn>
                      <a:cxn ang="0">
                        <a:pos x="830" y="758"/>
                      </a:cxn>
                      <a:cxn ang="0">
                        <a:pos x="778" y="710"/>
                      </a:cxn>
                      <a:cxn ang="0">
                        <a:pos x="702" y="662"/>
                      </a:cxn>
                      <a:cxn ang="0">
                        <a:pos x="614" y="646"/>
                      </a:cxn>
                      <a:cxn ang="0">
                        <a:pos x="506" y="594"/>
                      </a:cxn>
                      <a:cxn ang="0">
                        <a:pos x="462" y="506"/>
                      </a:cxn>
                      <a:cxn ang="0">
                        <a:pos x="430" y="462"/>
                      </a:cxn>
                      <a:cxn ang="0">
                        <a:pos x="382" y="430"/>
                      </a:cxn>
                      <a:cxn ang="0">
                        <a:pos x="342" y="370"/>
                      </a:cxn>
                      <a:cxn ang="0">
                        <a:pos x="354" y="414"/>
                      </a:cxn>
                      <a:cxn ang="0">
                        <a:pos x="418" y="494"/>
                      </a:cxn>
                      <a:cxn ang="0">
                        <a:pos x="422" y="526"/>
                      </a:cxn>
                      <a:cxn ang="0">
                        <a:pos x="394" y="498"/>
                      </a:cxn>
                      <a:cxn ang="0">
                        <a:pos x="354" y="466"/>
                      </a:cxn>
                      <a:cxn ang="0">
                        <a:pos x="314" y="402"/>
                      </a:cxn>
                      <a:cxn ang="0">
                        <a:pos x="266" y="346"/>
                      </a:cxn>
                      <a:cxn ang="0">
                        <a:pos x="210" y="314"/>
                      </a:cxn>
                      <a:cxn ang="0">
                        <a:pos x="154" y="238"/>
                      </a:cxn>
                      <a:cxn ang="0">
                        <a:pos x="66" y="66"/>
                      </a:cxn>
                      <a:cxn ang="0">
                        <a:pos x="34" y="38"/>
                      </a:cxn>
                      <a:cxn ang="0">
                        <a:pos x="46" y="22"/>
                      </a:cxn>
                      <a:cxn ang="0">
                        <a:pos x="102" y="70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37" name="Freeform 1061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/>
                    <a:ahLst/>
                    <a:cxnLst>
                      <a:cxn ang="0">
                        <a:pos x="6" y="28"/>
                      </a:cxn>
                      <a:cxn ang="0">
                        <a:pos x="10" y="48"/>
                      </a:cxn>
                      <a:cxn ang="0">
                        <a:pos x="6" y="28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38" name="Freeform 1062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12" y="1"/>
                      </a:cxn>
                      <a:cxn ang="0">
                        <a:pos x="36" y="17"/>
                      </a:cxn>
                      <a:cxn ang="0">
                        <a:pos x="8" y="17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39" name="Freeform 1063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28" y="25"/>
                      </a:cxn>
                      <a:cxn ang="0">
                        <a:pos x="56" y="21"/>
                      </a:cxn>
                      <a:cxn ang="0">
                        <a:pos x="80" y="9"/>
                      </a:cxn>
                      <a:cxn ang="0">
                        <a:pos x="64" y="25"/>
                      </a:cxn>
                      <a:cxn ang="0">
                        <a:pos x="124" y="49"/>
                      </a:cxn>
                      <a:cxn ang="0">
                        <a:pos x="160" y="65"/>
                      </a:cxn>
                      <a:cxn ang="0">
                        <a:pos x="116" y="77"/>
                      </a:cxn>
                      <a:cxn ang="0">
                        <a:pos x="88" y="57"/>
                      </a:cxn>
                      <a:cxn ang="0">
                        <a:pos x="76" y="53"/>
                      </a:cxn>
                      <a:cxn ang="0">
                        <a:pos x="24" y="41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40" name="Freeform 1064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2" y="4"/>
                      </a:cxn>
                      <a:cxn ang="0">
                        <a:pos x="88" y="24"/>
                      </a:cxn>
                      <a:cxn ang="0">
                        <a:pos x="112" y="20"/>
                      </a:cxn>
                      <a:cxn ang="0">
                        <a:pos x="108" y="44"/>
                      </a:cxn>
                      <a:cxn ang="0">
                        <a:pos x="64" y="40"/>
                      </a:cxn>
                      <a:cxn ang="0">
                        <a:pos x="0" y="36"/>
                      </a:cxn>
                      <a:cxn ang="0">
                        <a:pos x="28" y="2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41" name="Freeform 1065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/>
                    <a:ahLst/>
                    <a:cxnLst>
                      <a:cxn ang="0">
                        <a:pos x="17" y="25"/>
                      </a:cxn>
                      <a:cxn ang="0">
                        <a:pos x="37" y="13"/>
                      </a:cxn>
                      <a:cxn ang="0">
                        <a:pos x="17" y="2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42" name="Freeform 1066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/>
                    <a:ahLst/>
                    <a:cxnLst>
                      <a:cxn ang="0">
                        <a:pos x="19" y="32"/>
                      </a:cxn>
                      <a:cxn ang="0">
                        <a:pos x="19" y="0"/>
                      </a:cxn>
                      <a:cxn ang="0">
                        <a:pos x="19" y="32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43" name="Freeform 1067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/>
                    <a:ahLst/>
                    <a:cxnLst>
                      <a:cxn ang="0">
                        <a:pos x="4" y="9"/>
                      </a:cxn>
                      <a:cxn ang="0">
                        <a:pos x="20" y="33"/>
                      </a:cxn>
                      <a:cxn ang="0">
                        <a:pos x="24" y="49"/>
                      </a:cxn>
                      <a:cxn ang="0">
                        <a:pos x="36" y="53"/>
                      </a:cxn>
                      <a:cxn ang="0">
                        <a:pos x="24" y="73"/>
                      </a:cxn>
                      <a:cxn ang="0">
                        <a:pos x="0" y="21"/>
                      </a:cxn>
                      <a:cxn ang="0">
                        <a:pos x="4" y="9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44" name="Freeform 1068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/>
                    <a:ahLst/>
                    <a:cxnLst>
                      <a:cxn ang="0">
                        <a:pos x="220" y="1"/>
                      </a:cxn>
                      <a:cxn ang="0">
                        <a:pos x="231" y="8"/>
                      </a:cxn>
                      <a:cxn ang="0">
                        <a:pos x="235" y="0"/>
                      </a:cxn>
                      <a:cxn ang="0">
                        <a:pos x="265" y="0"/>
                      </a:cxn>
                      <a:cxn ang="0">
                        <a:pos x="287" y="17"/>
                      </a:cxn>
                      <a:cxn ang="0">
                        <a:pos x="319" y="10"/>
                      </a:cxn>
                      <a:cxn ang="0">
                        <a:pos x="314" y="29"/>
                      </a:cxn>
                      <a:cxn ang="0">
                        <a:pos x="298" y="46"/>
                      </a:cxn>
                      <a:cxn ang="0">
                        <a:pos x="295" y="29"/>
                      </a:cxn>
                      <a:cxn ang="0">
                        <a:pos x="287" y="31"/>
                      </a:cxn>
                      <a:cxn ang="0">
                        <a:pos x="279" y="29"/>
                      </a:cxn>
                      <a:cxn ang="0">
                        <a:pos x="263" y="21"/>
                      </a:cxn>
                      <a:cxn ang="0">
                        <a:pos x="228" y="38"/>
                      </a:cxn>
                      <a:cxn ang="0">
                        <a:pos x="201" y="44"/>
                      </a:cxn>
                      <a:cxn ang="0">
                        <a:pos x="212" y="57"/>
                      </a:cxn>
                      <a:cxn ang="0">
                        <a:pos x="188" y="63"/>
                      </a:cxn>
                      <a:cxn ang="0">
                        <a:pos x="169" y="61"/>
                      </a:cxn>
                      <a:cxn ang="0">
                        <a:pos x="177" y="57"/>
                      </a:cxn>
                      <a:cxn ang="0">
                        <a:pos x="171" y="40"/>
                      </a:cxn>
                      <a:cxn ang="0">
                        <a:pos x="169" y="31"/>
                      </a:cxn>
                      <a:cxn ang="0">
                        <a:pos x="158" y="23"/>
                      </a:cxn>
                      <a:cxn ang="0">
                        <a:pos x="142" y="27"/>
                      </a:cxn>
                      <a:cxn ang="0">
                        <a:pos x="134" y="27"/>
                      </a:cxn>
                      <a:cxn ang="0">
                        <a:pos x="123" y="25"/>
                      </a:cxn>
                      <a:cxn ang="0">
                        <a:pos x="83" y="2"/>
                      </a:cxn>
                      <a:cxn ang="0">
                        <a:pos x="59" y="14"/>
                      </a:cxn>
                      <a:cxn ang="0">
                        <a:pos x="1" y="0"/>
                      </a:cxn>
                      <a:cxn ang="0">
                        <a:pos x="220" y="1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45" name="Freeform 1069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/>
                    <a:ahLst/>
                    <a:cxnLst>
                      <a:cxn ang="0">
                        <a:pos x="105" y="31"/>
                      </a:cxn>
                      <a:cxn ang="0">
                        <a:pos x="30" y="1"/>
                      </a:cxn>
                      <a:cxn ang="0">
                        <a:pos x="285" y="0"/>
                      </a:cxn>
                      <a:cxn ang="0">
                        <a:pos x="296" y="14"/>
                      </a:cxn>
                      <a:cxn ang="0">
                        <a:pos x="264" y="16"/>
                      </a:cxn>
                      <a:cxn ang="0">
                        <a:pos x="105" y="3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46" name="Freeform 1070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2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47" name="Freeform 1071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6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48" name="Freeform 1072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/>
                    <a:ahLst/>
                    <a:cxnLst>
                      <a:cxn ang="0">
                        <a:pos x="5" y="156"/>
                      </a:cxn>
                      <a:cxn ang="0">
                        <a:pos x="15" y="108"/>
                      </a:cxn>
                      <a:cxn ang="0">
                        <a:pos x="17" y="68"/>
                      </a:cxn>
                      <a:cxn ang="0">
                        <a:pos x="11" y="40"/>
                      </a:cxn>
                      <a:cxn ang="0">
                        <a:pos x="17" y="12"/>
                      </a:cxn>
                      <a:cxn ang="0">
                        <a:pos x="21" y="0"/>
                      </a:cxn>
                      <a:cxn ang="0">
                        <a:pos x="31" y="30"/>
                      </a:cxn>
                      <a:cxn ang="0">
                        <a:pos x="47" y="98"/>
                      </a:cxn>
                      <a:cxn ang="0">
                        <a:pos x="31" y="108"/>
                      </a:cxn>
                      <a:cxn ang="0">
                        <a:pos x="23" y="126"/>
                      </a:cxn>
                      <a:cxn ang="0">
                        <a:pos x="21" y="132"/>
                      </a:cxn>
                      <a:cxn ang="0">
                        <a:pos x="27" y="134"/>
                      </a:cxn>
                      <a:cxn ang="0">
                        <a:pos x="31" y="146"/>
                      </a:cxn>
                      <a:cxn ang="0">
                        <a:pos x="13" y="148"/>
                      </a:cxn>
                      <a:cxn ang="0">
                        <a:pos x="7" y="160"/>
                      </a:cxn>
                      <a:cxn ang="0">
                        <a:pos x="3" y="154"/>
                      </a:cxn>
                      <a:cxn ang="0">
                        <a:pos x="5" y="156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49" name="Freeform 1073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/>
                    <a:ahLst/>
                    <a:cxnLst>
                      <a:cxn ang="0">
                        <a:pos x="26" y="61"/>
                      </a:cxn>
                      <a:cxn ang="0">
                        <a:pos x="30" y="43"/>
                      </a:cxn>
                      <a:cxn ang="0">
                        <a:pos x="50" y="33"/>
                      </a:cxn>
                      <a:cxn ang="0">
                        <a:pos x="54" y="45"/>
                      </a:cxn>
                      <a:cxn ang="0">
                        <a:pos x="66" y="49"/>
                      </a:cxn>
                      <a:cxn ang="0">
                        <a:pos x="80" y="55"/>
                      </a:cxn>
                      <a:cxn ang="0">
                        <a:pos x="116" y="33"/>
                      </a:cxn>
                      <a:cxn ang="0">
                        <a:pos x="130" y="17"/>
                      </a:cxn>
                      <a:cxn ang="0">
                        <a:pos x="138" y="11"/>
                      </a:cxn>
                      <a:cxn ang="0">
                        <a:pos x="106" y="49"/>
                      </a:cxn>
                      <a:cxn ang="0">
                        <a:pos x="84" y="67"/>
                      </a:cxn>
                      <a:cxn ang="0">
                        <a:pos x="66" y="81"/>
                      </a:cxn>
                      <a:cxn ang="0">
                        <a:pos x="48" y="103"/>
                      </a:cxn>
                      <a:cxn ang="0">
                        <a:pos x="26" y="89"/>
                      </a:cxn>
                      <a:cxn ang="0">
                        <a:pos x="20" y="87"/>
                      </a:cxn>
                      <a:cxn ang="0">
                        <a:pos x="22" y="97"/>
                      </a:cxn>
                      <a:cxn ang="0">
                        <a:pos x="0" y="97"/>
                      </a:cxn>
                      <a:cxn ang="0">
                        <a:pos x="10" y="79"/>
                      </a:cxn>
                      <a:cxn ang="0">
                        <a:pos x="26" y="61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50" name="Freeform 1074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158" y="24"/>
                      </a:cxn>
                      <a:cxn ang="0">
                        <a:pos x="160" y="6"/>
                      </a:cxn>
                      <a:cxn ang="0">
                        <a:pos x="170" y="0"/>
                      </a:cxn>
                      <a:cxn ang="0">
                        <a:pos x="182" y="24"/>
                      </a:cxn>
                      <a:cxn ang="0">
                        <a:pos x="188" y="42"/>
                      </a:cxn>
                      <a:cxn ang="0">
                        <a:pos x="178" y="58"/>
                      </a:cxn>
                      <a:cxn ang="0">
                        <a:pos x="170" y="76"/>
                      </a:cxn>
                      <a:cxn ang="0">
                        <a:pos x="162" y="126"/>
                      </a:cxn>
                      <a:cxn ang="0">
                        <a:pos x="144" y="136"/>
                      </a:cxn>
                      <a:cxn ang="0">
                        <a:pos x="120" y="138"/>
                      </a:cxn>
                      <a:cxn ang="0">
                        <a:pos x="112" y="124"/>
                      </a:cxn>
                      <a:cxn ang="0">
                        <a:pos x="102" y="146"/>
                      </a:cxn>
                      <a:cxn ang="0">
                        <a:pos x="90" y="150"/>
                      </a:cxn>
                      <a:cxn ang="0">
                        <a:pos x="80" y="132"/>
                      </a:cxn>
                      <a:cxn ang="0">
                        <a:pos x="58" y="144"/>
                      </a:cxn>
                      <a:cxn ang="0">
                        <a:pos x="76" y="142"/>
                      </a:cxn>
                      <a:cxn ang="0">
                        <a:pos x="78" y="160"/>
                      </a:cxn>
                      <a:cxn ang="0">
                        <a:pos x="58" y="166"/>
                      </a:cxn>
                      <a:cxn ang="0">
                        <a:pos x="34" y="166"/>
                      </a:cxn>
                      <a:cxn ang="0">
                        <a:pos x="36" y="154"/>
                      </a:cxn>
                      <a:cxn ang="0">
                        <a:pos x="46" y="144"/>
                      </a:cxn>
                      <a:cxn ang="0">
                        <a:pos x="34" y="148"/>
                      </a:cxn>
                      <a:cxn ang="0">
                        <a:pos x="26" y="166"/>
                      </a:cxn>
                      <a:cxn ang="0">
                        <a:pos x="30" y="190"/>
                      </a:cxn>
                      <a:cxn ang="0">
                        <a:pos x="14" y="200"/>
                      </a:cxn>
                      <a:cxn ang="0">
                        <a:pos x="0" y="214"/>
                      </a:cxn>
                      <a:cxn ang="0">
                        <a:pos x="8" y="188"/>
                      </a:cxn>
                      <a:cxn ang="0">
                        <a:pos x="0" y="164"/>
                      </a:cxn>
                      <a:cxn ang="0">
                        <a:pos x="14" y="152"/>
                      </a:cxn>
                      <a:cxn ang="0">
                        <a:pos x="32" y="134"/>
                      </a:cxn>
                      <a:cxn ang="0">
                        <a:pos x="44" y="118"/>
                      </a:cxn>
                      <a:cxn ang="0">
                        <a:pos x="72" y="116"/>
                      </a:cxn>
                      <a:cxn ang="0">
                        <a:pos x="84" y="112"/>
                      </a:cxn>
                      <a:cxn ang="0">
                        <a:pos x="114" y="78"/>
                      </a:cxn>
                      <a:cxn ang="0">
                        <a:pos x="120" y="92"/>
                      </a:cxn>
                      <a:cxn ang="0">
                        <a:pos x="132" y="76"/>
                      </a:cxn>
                      <a:cxn ang="0">
                        <a:pos x="150" y="54"/>
                      </a:cxn>
                      <a:cxn ang="0">
                        <a:pos x="154" y="42"/>
                      </a:cxn>
                      <a:cxn ang="0">
                        <a:pos x="148" y="38"/>
                      </a:cxn>
                      <a:cxn ang="0">
                        <a:pos x="152" y="32"/>
                      </a:cxn>
                      <a:cxn ang="0">
                        <a:pos x="158" y="24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51" name="Freeform 1075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4" y="1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52" name="Freeform 1076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812" y="26"/>
                      </a:cxn>
                      <a:cxn ang="0">
                        <a:pos x="778" y="78"/>
                      </a:cxn>
                      <a:cxn ang="0">
                        <a:pos x="748" y="122"/>
                      </a:cxn>
                      <a:cxn ang="0">
                        <a:pos x="722" y="142"/>
                      </a:cxn>
                      <a:cxn ang="0">
                        <a:pos x="634" y="180"/>
                      </a:cxn>
                      <a:cxn ang="0">
                        <a:pos x="632" y="210"/>
                      </a:cxn>
                      <a:cxn ang="0">
                        <a:pos x="604" y="230"/>
                      </a:cxn>
                      <a:cxn ang="0">
                        <a:pos x="620" y="178"/>
                      </a:cxn>
                      <a:cxn ang="0">
                        <a:pos x="576" y="188"/>
                      </a:cxn>
                      <a:cxn ang="0">
                        <a:pos x="556" y="218"/>
                      </a:cxn>
                      <a:cxn ang="0">
                        <a:pos x="596" y="280"/>
                      </a:cxn>
                      <a:cxn ang="0">
                        <a:pos x="594" y="368"/>
                      </a:cxn>
                      <a:cxn ang="0">
                        <a:pos x="542" y="406"/>
                      </a:cxn>
                      <a:cxn ang="0">
                        <a:pos x="522" y="386"/>
                      </a:cxn>
                      <a:cxn ang="0">
                        <a:pos x="482" y="348"/>
                      </a:cxn>
                      <a:cxn ang="0">
                        <a:pos x="462" y="348"/>
                      </a:cxn>
                      <a:cxn ang="0">
                        <a:pos x="450" y="394"/>
                      </a:cxn>
                      <a:cxn ang="0">
                        <a:pos x="500" y="464"/>
                      </a:cxn>
                      <a:cxn ang="0">
                        <a:pos x="510" y="524"/>
                      </a:cxn>
                      <a:cxn ang="0">
                        <a:pos x="526" y="560"/>
                      </a:cxn>
                      <a:cxn ang="0">
                        <a:pos x="492" y="544"/>
                      </a:cxn>
                      <a:cxn ang="0">
                        <a:pos x="470" y="518"/>
                      </a:cxn>
                      <a:cxn ang="0">
                        <a:pos x="422" y="424"/>
                      </a:cxn>
                      <a:cxn ang="0">
                        <a:pos x="426" y="310"/>
                      </a:cxn>
                      <a:cxn ang="0">
                        <a:pos x="422" y="268"/>
                      </a:cxn>
                      <a:cxn ang="0">
                        <a:pos x="412" y="276"/>
                      </a:cxn>
                      <a:cxn ang="0">
                        <a:pos x="386" y="266"/>
                      </a:cxn>
                      <a:cxn ang="0">
                        <a:pos x="360" y="170"/>
                      </a:cxn>
                      <a:cxn ang="0">
                        <a:pos x="330" y="166"/>
                      </a:cxn>
                      <a:cxn ang="0">
                        <a:pos x="288" y="172"/>
                      </a:cxn>
                      <a:cxn ang="0">
                        <a:pos x="242" y="232"/>
                      </a:cxn>
                      <a:cxn ang="0">
                        <a:pos x="196" y="268"/>
                      </a:cxn>
                      <a:cxn ang="0">
                        <a:pos x="184" y="274"/>
                      </a:cxn>
                      <a:cxn ang="0">
                        <a:pos x="160" y="328"/>
                      </a:cxn>
                      <a:cxn ang="0">
                        <a:pos x="152" y="354"/>
                      </a:cxn>
                      <a:cxn ang="0">
                        <a:pos x="128" y="404"/>
                      </a:cxn>
                      <a:cxn ang="0">
                        <a:pos x="94" y="392"/>
                      </a:cxn>
                      <a:cxn ang="0">
                        <a:pos x="66" y="258"/>
                      </a:cxn>
                      <a:cxn ang="0">
                        <a:pos x="72" y="156"/>
                      </a:cxn>
                      <a:cxn ang="0">
                        <a:pos x="44" y="180"/>
                      </a:cxn>
                      <a:cxn ang="0">
                        <a:pos x="20" y="150"/>
                      </a:cxn>
                      <a:cxn ang="0">
                        <a:pos x="24" y="138"/>
                      </a:cxn>
                      <a:cxn ang="0">
                        <a:pos x="0" y="92"/>
                      </a:cxn>
                      <a:cxn ang="0">
                        <a:pos x="798" y="6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53" name="Freeform 1077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17" y="3"/>
                      </a:cxn>
                      <a:cxn ang="0">
                        <a:pos x="37" y="33"/>
                      </a:cxn>
                      <a:cxn ang="0">
                        <a:pos x="19" y="85"/>
                      </a:cxn>
                      <a:cxn ang="0">
                        <a:pos x="1" y="6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54" name="Freeform 1078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13" y="28"/>
                      </a:cxn>
                      <a:cxn ang="0">
                        <a:pos x="29" y="2"/>
                      </a:cxn>
                      <a:cxn ang="0">
                        <a:pos x="43" y="4"/>
                      </a:cxn>
                      <a:cxn ang="0">
                        <a:pos x="39" y="26"/>
                      </a:cxn>
                      <a:cxn ang="0">
                        <a:pos x="13" y="74"/>
                      </a:cxn>
                      <a:cxn ang="0">
                        <a:pos x="7" y="60"/>
                      </a:cxn>
                      <a:cxn ang="0">
                        <a:pos x="3" y="36"/>
                      </a:cxn>
                      <a:cxn ang="0">
                        <a:pos x="13" y="28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55" name="Freeform 1079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7" y="16"/>
                      </a:cxn>
                      <a:cxn ang="0">
                        <a:pos x="5" y="30"/>
                      </a:cxn>
                      <a:cxn ang="0">
                        <a:pos x="7" y="16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56" name="Freeform 1080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481" y="464"/>
                      </a:cxn>
                      <a:cxn ang="0">
                        <a:pos x="486" y="451"/>
                      </a:cxn>
                      <a:cxn ang="0">
                        <a:pos x="500" y="413"/>
                      </a:cxn>
                      <a:cxn ang="0">
                        <a:pos x="309" y="287"/>
                      </a:cxn>
                      <a:cxn ang="0">
                        <a:pos x="282" y="346"/>
                      </a:cxn>
                      <a:cxn ang="0">
                        <a:pos x="303" y="556"/>
                      </a:cxn>
                      <a:cxn ang="0">
                        <a:pos x="282" y="494"/>
                      </a:cxn>
                      <a:cxn ang="0">
                        <a:pos x="242" y="439"/>
                      </a:cxn>
                      <a:cxn ang="0">
                        <a:pos x="245" y="413"/>
                      </a:cxn>
                      <a:cxn ang="0">
                        <a:pos x="247" y="394"/>
                      </a:cxn>
                      <a:cxn ang="0">
                        <a:pos x="220" y="375"/>
                      </a:cxn>
                      <a:cxn ang="0">
                        <a:pos x="194" y="346"/>
                      </a:cxn>
                      <a:cxn ang="0">
                        <a:pos x="148" y="354"/>
                      </a:cxn>
                      <a:cxn ang="0">
                        <a:pos x="126" y="365"/>
                      </a:cxn>
                      <a:cxn ang="0">
                        <a:pos x="78" y="365"/>
                      </a:cxn>
                      <a:cxn ang="0">
                        <a:pos x="22" y="312"/>
                      </a:cxn>
                      <a:cxn ang="0">
                        <a:pos x="11" y="295"/>
                      </a:cxn>
                      <a:cxn ang="0">
                        <a:pos x="0" y="264"/>
                      </a:cxn>
                      <a:cxn ang="0">
                        <a:pos x="24" y="213"/>
                      </a:cxn>
                      <a:cxn ang="0">
                        <a:pos x="32" y="181"/>
                      </a:cxn>
                      <a:cxn ang="0">
                        <a:pos x="51" y="143"/>
                      </a:cxn>
                      <a:cxn ang="0">
                        <a:pos x="81" y="116"/>
                      </a:cxn>
                      <a:cxn ang="0">
                        <a:pos x="167" y="67"/>
                      </a:cxn>
                      <a:cxn ang="0">
                        <a:pos x="220" y="30"/>
                      </a:cxn>
                      <a:cxn ang="0">
                        <a:pos x="258" y="6"/>
                      </a:cxn>
                      <a:cxn ang="0">
                        <a:pos x="363" y="2"/>
                      </a:cxn>
                      <a:cxn ang="0">
                        <a:pos x="398" y="0"/>
                      </a:cxn>
                      <a:cxn ang="0">
                        <a:pos x="384" y="34"/>
                      </a:cxn>
                      <a:cxn ang="0">
                        <a:pos x="443" y="84"/>
                      </a:cxn>
                      <a:cxn ang="0">
                        <a:pos x="497" y="74"/>
                      </a:cxn>
                      <a:cxn ang="0">
                        <a:pos x="529" y="82"/>
                      </a:cxn>
                      <a:cxn ang="0">
                        <a:pos x="559" y="97"/>
                      </a:cxn>
                      <a:cxn ang="0">
                        <a:pos x="572" y="188"/>
                      </a:cxn>
                      <a:cxn ang="0">
                        <a:pos x="572" y="240"/>
                      </a:cxn>
                      <a:cxn ang="0">
                        <a:pos x="599" y="283"/>
                      </a:cxn>
                      <a:cxn ang="0">
                        <a:pos x="645" y="300"/>
                      </a:cxn>
                      <a:cxn ang="0">
                        <a:pos x="680" y="295"/>
                      </a:cxn>
                      <a:cxn ang="0">
                        <a:pos x="664" y="340"/>
                      </a:cxn>
                      <a:cxn ang="0">
                        <a:pos x="599" y="407"/>
                      </a:cxn>
                      <a:cxn ang="0">
                        <a:pos x="548" y="485"/>
                      </a:cxn>
                      <a:cxn ang="0">
                        <a:pos x="556" y="508"/>
                      </a:cxn>
                      <a:cxn ang="0">
                        <a:pos x="435" y="556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57" name="Freeform 1081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243" y="347"/>
                      </a:cxn>
                      <a:cxn ang="0">
                        <a:pos x="233" y="301"/>
                      </a:cxn>
                      <a:cxn ang="0">
                        <a:pos x="217" y="288"/>
                      </a:cxn>
                      <a:cxn ang="0">
                        <a:pos x="215" y="269"/>
                      </a:cxn>
                      <a:cxn ang="0">
                        <a:pos x="209" y="254"/>
                      </a:cxn>
                      <a:cxn ang="0">
                        <a:pos x="209" y="229"/>
                      </a:cxn>
                      <a:cxn ang="0">
                        <a:pos x="207" y="214"/>
                      </a:cxn>
                      <a:cxn ang="0">
                        <a:pos x="228" y="202"/>
                      </a:cxn>
                      <a:cxn ang="0">
                        <a:pos x="257" y="197"/>
                      </a:cxn>
                      <a:cxn ang="0">
                        <a:pos x="257" y="136"/>
                      </a:cxn>
                      <a:cxn ang="0">
                        <a:pos x="54" y="96"/>
                      </a:cxn>
                      <a:cxn ang="0">
                        <a:pos x="32" y="98"/>
                      </a:cxn>
                      <a:cxn ang="0">
                        <a:pos x="16" y="102"/>
                      </a:cxn>
                      <a:cxn ang="0">
                        <a:pos x="0" y="149"/>
                      </a:cxn>
                      <a:cxn ang="0">
                        <a:pos x="93" y="346"/>
                      </a:cxn>
                      <a:cxn ang="0">
                        <a:pos x="243" y="347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58" name="Freeform 1082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9" y="21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59" name="Freeform 1083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12" y="12"/>
                      </a:cxn>
                      <a:cxn ang="0">
                        <a:pos x="16" y="0"/>
                      </a:cxn>
                      <a:cxn ang="0">
                        <a:pos x="20" y="12"/>
                      </a:cxn>
                      <a:cxn ang="0">
                        <a:pos x="8" y="20"/>
                      </a:cxn>
                      <a:cxn ang="0">
                        <a:pos x="12" y="12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60" name="Freeform 1084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4" y="18"/>
                      </a:cxn>
                      <a:cxn ang="0">
                        <a:pos x="32" y="6"/>
                      </a:cxn>
                      <a:cxn ang="0">
                        <a:pos x="36" y="30"/>
                      </a:cxn>
                      <a:cxn ang="0">
                        <a:pos x="24" y="18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61" name="Freeform 1085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/>
                    <a:ahLst/>
                    <a:cxnLst>
                      <a:cxn ang="0">
                        <a:pos x="473" y="464"/>
                      </a:cxn>
                      <a:cxn ang="0">
                        <a:pos x="393" y="452"/>
                      </a:cxn>
                      <a:cxn ang="0">
                        <a:pos x="325" y="412"/>
                      </a:cxn>
                      <a:cxn ang="0">
                        <a:pos x="265" y="400"/>
                      </a:cxn>
                      <a:cxn ang="0">
                        <a:pos x="237" y="416"/>
                      </a:cxn>
                      <a:cxn ang="0">
                        <a:pos x="261" y="428"/>
                      </a:cxn>
                      <a:cxn ang="0">
                        <a:pos x="293" y="468"/>
                      </a:cxn>
                      <a:cxn ang="0">
                        <a:pos x="321" y="476"/>
                      </a:cxn>
                      <a:cxn ang="0">
                        <a:pos x="333" y="536"/>
                      </a:cxn>
                      <a:cxn ang="0">
                        <a:pos x="313" y="552"/>
                      </a:cxn>
                      <a:cxn ang="0">
                        <a:pos x="261" y="616"/>
                      </a:cxn>
                      <a:cxn ang="0">
                        <a:pos x="225" y="628"/>
                      </a:cxn>
                      <a:cxn ang="0">
                        <a:pos x="97" y="696"/>
                      </a:cxn>
                      <a:cxn ang="0">
                        <a:pos x="77" y="616"/>
                      </a:cxn>
                      <a:cxn ang="0">
                        <a:pos x="45" y="524"/>
                      </a:cxn>
                      <a:cxn ang="0">
                        <a:pos x="33" y="448"/>
                      </a:cxn>
                      <a:cxn ang="0">
                        <a:pos x="53" y="344"/>
                      </a:cxn>
                      <a:cxn ang="0">
                        <a:pos x="17" y="392"/>
                      </a:cxn>
                      <a:cxn ang="0">
                        <a:pos x="81" y="280"/>
                      </a:cxn>
                      <a:cxn ang="0">
                        <a:pos x="113" y="204"/>
                      </a:cxn>
                      <a:cxn ang="0">
                        <a:pos x="37" y="204"/>
                      </a:cxn>
                      <a:cxn ang="0">
                        <a:pos x="1" y="196"/>
                      </a:cxn>
                      <a:cxn ang="0">
                        <a:pos x="25" y="140"/>
                      </a:cxn>
                      <a:cxn ang="0">
                        <a:pos x="97" y="112"/>
                      </a:cxn>
                      <a:cxn ang="0">
                        <a:pos x="221" y="124"/>
                      </a:cxn>
                      <a:cxn ang="0">
                        <a:pos x="229" y="64"/>
                      </a:cxn>
                      <a:cxn ang="0">
                        <a:pos x="261" y="0"/>
                      </a:cxn>
                      <a:cxn ang="0">
                        <a:pos x="357" y="44"/>
                      </a:cxn>
                      <a:cxn ang="0">
                        <a:pos x="329" y="88"/>
                      </a:cxn>
                      <a:cxn ang="0">
                        <a:pos x="301" y="176"/>
                      </a:cxn>
                      <a:cxn ang="0">
                        <a:pos x="361" y="192"/>
                      </a:cxn>
                      <a:cxn ang="0">
                        <a:pos x="373" y="136"/>
                      </a:cxn>
                      <a:cxn ang="0">
                        <a:pos x="417" y="92"/>
                      </a:cxn>
                      <a:cxn ang="0">
                        <a:pos x="497" y="88"/>
                      </a:cxn>
                      <a:cxn ang="0">
                        <a:pos x="529" y="52"/>
                      </a:cxn>
                      <a:cxn ang="0">
                        <a:pos x="541" y="460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62" name="Freeform 1086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825" y="0"/>
                      </a:cxn>
                      <a:cxn ang="0">
                        <a:pos x="143" y="29"/>
                      </a:cxn>
                      <a:cxn ang="0">
                        <a:pos x="91" y="42"/>
                      </a:cxn>
                      <a:cxn ang="0">
                        <a:pos x="62" y="42"/>
                      </a:cxn>
                      <a:cxn ang="0">
                        <a:pos x="22" y="77"/>
                      </a:cxn>
                      <a:cxn ang="0">
                        <a:pos x="0" y="105"/>
                      </a:cxn>
                      <a:cxn ang="0">
                        <a:pos x="59" y="115"/>
                      </a:cxn>
                      <a:cxn ang="0">
                        <a:pos x="97" y="96"/>
                      </a:cxn>
                      <a:cxn ang="0">
                        <a:pos x="108" y="84"/>
                      </a:cxn>
                      <a:cxn ang="0">
                        <a:pos x="167" y="52"/>
                      </a:cxn>
                      <a:cxn ang="0">
                        <a:pos x="215" y="46"/>
                      </a:cxn>
                      <a:cxn ang="0">
                        <a:pos x="237" y="94"/>
                      </a:cxn>
                      <a:cxn ang="0">
                        <a:pos x="188" y="109"/>
                      </a:cxn>
                      <a:cxn ang="0">
                        <a:pos x="231" y="113"/>
                      </a:cxn>
                      <a:cxn ang="0">
                        <a:pos x="250" y="90"/>
                      </a:cxn>
                      <a:cxn ang="0">
                        <a:pos x="266" y="92"/>
                      </a:cxn>
                      <a:cxn ang="0">
                        <a:pos x="253" y="54"/>
                      </a:cxn>
                      <a:cxn ang="0">
                        <a:pos x="266" y="44"/>
                      </a:cxn>
                      <a:cxn ang="0">
                        <a:pos x="277" y="88"/>
                      </a:cxn>
                      <a:cxn ang="0">
                        <a:pos x="266" y="113"/>
                      </a:cxn>
                      <a:cxn ang="0">
                        <a:pos x="296" y="130"/>
                      </a:cxn>
                      <a:cxn ang="0">
                        <a:pos x="299" y="92"/>
                      </a:cxn>
                      <a:cxn ang="0">
                        <a:pos x="331" y="103"/>
                      </a:cxn>
                      <a:cxn ang="0">
                        <a:pos x="382" y="73"/>
                      </a:cxn>
                      <a:cxn ang="0">
                        <a:pos x="409" y="50"/>
                      </a:cxn>
                      <a:cxn ang="0">
                        <a:pos x="439" y="56"/>
                      </a:cxn>
                      <a:cxn ang="0">
                        <a:pos x="455" y="50"/>
                      </a:cxn>
                      <a:cxn ang="0">
                        <a:pos x="431" y="44"/>
                      </a:cxn>
                      <a:cxn ang="0">
                        <a:pos x="474" y="35"/>
                      </a:cxn>
                      <a:cxn ang="0">
                        <a:pos x="544" y="54"/>
                      </a:cxn>
                      <a:cxn ang="0">
                        <a:pos x="581" y="42"/>
                      </a:cxn>
                      <a:cxn ang="0">
                        <a:pos x="584" y="63"/>
                      </a:cxn>
                      <a:cxn ang="0">
                        <a:pos x="568" y="101"/>
                      </a:cxn>
                      <a:cxn ang="0">
                        <a:pos x="611" y="88"/>
                      </a:cxn>
                      <a:cxn ang="0">
                        <a:pos x="624" y="80"/>
                      </a:cxn>
                      <a:cxn ang="0">
                        <a:pos x="648" y="61"/>
                      </a:cxn>
                      <a:cxn ang="0">
                        <a:pos x="794" y="84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63" name="Freeform 1087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31" y="0"/>
                      </a:cxn>
                      <a:cxn ang="0">
                        <a:pos x="19" y="2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64" name="Freeform 1088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22" y="0"/>
                      </a:cxn>
                      <a:cxn ang="0">
                        <a:pos x="38" y="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65" name="Freeform 1089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37" y="18"/>
                      </a:cxn>
                      <a:cxn ang="0">
                        <a:pos x="25" y="2"/>
                      </a:cxn>
                      <a:cxn ang="0">
                        <a:pos x="37" y="18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66" name="Freeform 1090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2" y="9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67" name="Freeform 1091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31" y="10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</p:grpSp>
            <p:grpSp>
              <p:nvGrpSpPr>
                <p:cNvPr id="1083" name="Group 1092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102469" name="Freeform 1093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16" y="33"/>
                      </a:cxn>
                      <a:cxn ang="0">
                        <a:pos x="8" y="21"/>
                      </a:cxn>
                      <a:cxn ang="0">
                        <a:pos x="0" y="9"/>
                      </a:cxn>
                      <a:cxn ang="0">
                        <a:pos x="16" y="3"/>
                      </a:cxn>
                      <a:cxn ang="0">
                        <a:pos x="30" y="23"/>
                      </a:cxn>
                      <a:cxn ang="0">
                        <a:pos x="28" y="31"/>
                      </a:cxn>
                      <a:cxn ang="0">
                        <a:pos x="16" y="3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70" name="Freeform 1094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/>
                    <a:ahLst/>
                    <a:cxnLst>
                      <a:cxn ang="0">
                        <a:pos x="15" y="16"/>
                      </a:cxn>
                      <a:cxn ang="0">
                        <a:pos x="3" y="8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71" name="Freeform 1095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30" y="4"/>
                      </a:cxn>
                      <a:cxn ang="0">
                        <a:pos x="42" y="0"/>
                      </a:cxn>
                      <a:cxn ang="0">
                        <a:pos x="58" y="12"/>
                      </a:cxn>
                      <a:cxn ang="0">
                        <a:pos x="32" y="26"/>
                      </a:cxn>
                      <a:cxn ang="0">
                        <a:pos x="12" y="46"/>
                      </a:cxn>
                      <a:cxn ang="0">
                        <a:pos x="8" y="20"/>
                      </a:cxn>
                      <a:cxn ang="0">
                        <a:pos x="12" y="1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72" name="Freeform 1096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8" y="25"/>
                      </a:cxn>
                      <a:cxn ang="0">
                        <a:pos x="52" y="1"/>
                      </a:cxn>
                      <a:cxn ang="0">
                        <a:pos x="64" y="3"/>
                      </a:cxn>
                      <a:cxn ang="0">
                        <a:pos x="50" y="19"/>
                      </a:cxn>
                      <a:cxn ang="0">
                        <a:pos x="28" y="33"/>
                      </a:cxn>
                      <a:cxn ang="0">
                        <a:pos x="22" y="47"/>
                      </a:cxn>
                      <a:cxn ang="0">
                        <a:pos x="16" y="45"/>
                      </a:cxn>
                      <a:cxn ang="0">
                        <a:pos x="12" y="39"/>
                      </a:cxn>
                      <a:cxn ang="0">
                        <a:pos x="0" y="35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73" name="Freeform 1097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36" y="18"/>
                      </a:cxn>
                      <a:cxn ang="0">
                        <a:pos x="46" y="30"/>
                      </a:cxn>
                      <a:cxn ang="0">
                        <a:pos x="76" y="52"/>
                      </a:cxn>
                      <a:cxn ang="0">
                        <a:pos x="92" y="66"/>
                      </a:cxn>
                      <a:cxn ang="0">
                        <a:pos x="122" y="98"/>
                      </a:cxn>
                      <a:cxn ang="0">
                        <a:pos x="136" y="128"/>
                      </a:cxn>
                      <a:cxn ang="0">
                        <a:pos x="148" y="132"/>
                      </a:cxn>
                      <a:cxn ang="0">
                        <a:pos x="154" y="150"/>
                      </a:cxn>
                      <a:cxn ang="0">
                        <a:pos x="176" y="152"/>
                      </a:cxn>
                      <a:cxn ang="0">
                        <a:pos x="170" y="196"/>
                      </a:cxn>
                      <a:cxn ang="0">
                        <a:pos x="180" y="224"/>
                      </a:cxn>
                      <a:cxn ang="0">
                        <a:pos x="198" y="232"/>
                      </a:cxn>
                      <a:cxn ang="0">
                        <a:pos x="216" y="234"/>
                      </a:cxn>
                      <a:cxn ang="0">
                        <a:pos x="236" y="242"/>
                      </a:cxn>
                      <a:cxn ang="0">
                        <a:pos x="254" y="236"/>
                      </a:cxn>
                      <a:cxn ang="0">
                        <a:pos x="272" y="248"/>
                      </a:cxn>
                      <a:cxn ang="0">
                        <a:pos x="296" y="256"/>
                      </a:cxn>
                      <a:cxn ang="0">
                        <a:pos x="314" y="264"/>
                      </a:cxn>
                      <a:cxn ang="0">
                        <a:pos x="352" y="266"/>
                      </a:cxn>
                      <a:cxn ang="0">
                        <a:pos x="342" y="274"/>
                      </a:cxn>
                      <a:cxn ang="0">
                        <a:pos x="322" y="272"/>
                      </a:cxn>
                      <a:cxn ang="0">
                        <a:pos x="300" y="270"/>
                      </a:cxn>
                      <a:cxn ang="0">
                        <a:pos x="288" y="266"/>
                      </a:cxn>
                      <a:cxn ang="0">
                        <a:pos x="252" y="264"/>
                      </a:cxn>
                      <a:cxn ang="0">
                        <a:pos x="234" y="260"/>
                      </a:cxn>
                      <a:cxn ang="0">
                        <a:pos x="172" y="242"/>
                      </a:cxn>
                      <a:cxn ang="0">
                        <a:pos x="160" y="216"/>
                      </a:cxn>
                      <a:cxn ang="0">
                        <a:pos x="126" y="200"/>
                      </a:cxn>
                      <a:cxn ang="0">
                        <a:pos x="108" y="186"/>
                      </a:cxn>
                      <a:cxn ang="0">
                        <a:pos x="94" y="158"/>
                      </a:cxn>
                      <a:cxn ang="0">
                        <a:pos x="68" y="108"/>
                      </a:cxn>
                      <a:cxn ang="0">
                        <a:pos x="64" y="102"/>
                      </a:cxn>
                      <a:cxn ang="0">
                        <a:pos x="58" y="100"/>
                      </a:cxn>
                      <a:cxn ang="0">
                        <a:pos x="54" y="88"/>
                      </a:cxn>
                      <a:cxn ang="0">
                        <a:pos x="38" y="58"/>
                      </a:cxn>
                      <a:cxn ang="0">
                        <a:pos x="20" y="40"/>
                      </a:cxn>
                      <a:cxn ang="0">
                        <a:pos x="4" y="22"/>
                      </a:cxn>
                      <a:cxn ang="0">
                        <a:pos x="10" y="2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74" name="Freeform 1098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54" y="66"/>
                      </a:cxn>
                      <a:cxn ang="0">
                        <a:pos x="66" y="58"/>
                      </a:cxn>
                      <a:cxn ang="0">
                        <a:pos x="68" y="52"/>
                      </a:cxn>
                      <a:cxn ang="0">
                        <a:pos x="80" y="44"/>
                      </a:cxn>
                      <a:cxn ang="0">
                        <a:pos x="106" y="22"/>
                      </a:cxn>
                      <a:cxn ang="0">
                        <a:pos x="112" y="4"/>
                      </a:cxn>
                      <a:cxn ang="0">
                        <a:pos x="124" y="0"/>
                      </a:cxn>
                      <a:cxn ang="0">
                        <a:pos x="150" y="28"/>
                      </a:cxn>
                      <a:cxn ang="0">
                        <a:pos x="146" y="44"/>
                      </a:cxn>
                      <a:cxn ang="0">
                        <a:pos x="126" y="64"/>
                      </a:cxn>
                      <a:cxn ang="0">
                        <a:pos x="132" y="94"/>
                      </a:cxn>
                      <a:cxn ang="0">
                        <a:pos x="142" y="110"/>
                      </a:cxn>
                      <a:cxn ang="0">
                        <a:pos x="146" y="128"/>
                      </a:cxn>
                      <a:cxn ang="0">
                        <a:pos x="128" y="128"/>
                      </a:cxn>
                      <a:cxn ang="0">
                        <a:pos x="116" y="146"/>
                      </a:cxn>
                      <a:cxn ang="0">
                        <a:pos x="104" y="156"/>
                      </a:cxn>
                      <a:cxn ang="0">
                        <a:pos x="100" y="198"/>
                      </a:cxn>
                      <a:cxn ang="0">
                        <a:pos x="88" y="202"/>
                      </a:cxn>
                      <a:cxn ang="0">
                        <a:pos x="82" y="206"/>
                      </a:cxn>
                      <a:cxn ang="0">
                        <a:pos x="76" y="202"/>
                      </a:cxn>
                      <a:cxn ang="0">
                        <a:pos x="72" y="190"/>
                      </a:cxn>
                      <a:cxn ang="0">
                        <a:pos x="60" y="186"/>
                      </a:cxn>
                      <a:cxn ang="0">
                        <a:pos x="42" y="194"/>
                      </a:cxn>
                      <a:cxn ang="0">
                        <a:pos x="28" y="186"/>
                      </a:cxn>
                      <a:cxn ang="0">
                        <a:pos x="10" y="148"/>
                      </a:cxn>
                      <a:cxn ang="0">
                        <a:pos x="4" y="130"/>
                      </a:cxn>
                      <a:cxn ang="0">
                        <a:pos x="0" y="118"/>
                      </a:cxn>
                      <a:cxn ang="0">
                        <a:pos x="20" y="96"/>
                      </a:cxn>
                      <a:cxn ang="0">
                        <a:pos x="32" y="104"/>
                      </a:cxn>
                      <a:cxn ang="0">
                        <a:pos x="34" y="80"/>
                      </a:cxn>
                      <a:cxn ang="0">
                        <a:pos x="52" y="70"/>
                      </a:cxn>
                      <a:cxn ang="0">
                        <a:pos x="54" y="66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75" name="Freeform 1099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8" y="10"/>
                      </a:cxn>
                      <a:cxn ang="0">
                        <a:pos x="46" y="20"/>
                      </a:cxn>
                      <a:cxn ang="0">
                        <a:pos x="72" y="14"/>
                      </a:cxn>
                      <a:cxn ang="0">
                        <a:pos x="90" y="0"/>
                      </a:cxn>
                      <a:cxn ang="0">
                        <a:pos x="76" y="26"/>
                      </a:cxn>
                      <a:cxn ang="0">
                        <a:pos x="60" y="38"/>
                      </a:cxn>
                      <a:cxn ang="0">
                        <a:pos x="42" y="32"/>
                      </a:cxn>
                      <a:cxn ang="0">
                        <a:pos x="14" y="30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76" name="Freeform 1100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8" y="0"/>
                      </a:cxn>
                      <a:cxn ang="0">
                        <a:pos x="34" y="18"/>
                      </a:cxn>
                      <a:cxn ang="0">
                        <a:pos x="62" y="4"/>
                      </a:cxn>
                      <a:cxn ang="0">
                        <a:pos x="46" y="34"/>
                      </a:cxn>
                      <a:cxn ang="0">
                        <a:pos x="54" y="48"/>
                      </a:cxn>
                      <a:cxn ang="0">
                        <a:pos x="58" y="60"/>
                      </a:cxn>
                      <a:cxn ang="0">
                        <a:pos x="46" y="74"/>
                      </a:cxn>
                      <a:cxn ang="0">
                        <a:pos x="34" y="60"/>
                      </a:cxn>
                      <a:cxn ang="0">
                        <a:pos x="22" y="48"/>
                      </a:cxn>
                      <a:cxn ang="0">
                        <a:pos x="28" y="68"/>
                      </a:cxn>
                      <a:cxn ang="0">
                        <a:pos x="30" y="74"/>
                      </a:cxn>
                      <a:cxn ang="0">
                        <a:pos x="20" y="104"/>
                      </a:cxn>
                      <a:cxn ang="0">
                        <a:pos x="12" y="102"/>
                      </a:cxn>
                      <a:cxn ang="0">
                        <a:pos x="8" y="90"/>
                      </a:cxn>
                      <a:cxn ang="0">
                        <a:pos x="0" y="54"/>
                      </a:cxn>
                      <a:cxn ang="0">
                        <a:pos x="2" y="30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77" name="Freeform 1101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13" y="0"/>
                      </a:cxn>
                      <a:cxn ang="0">
                        <a:pos x="15" y="28"/>
                      </a:cxn>
                      <a:cxn ang="0">
                        <a:pos x="37" y="38"/>
                      </a:cxn>
                      <a:cxn ang="0">
                        <a:pos x="19" y="44"/>
                      </a:cxn>
                      <a:cxn ang="0">
                        <a:pos x="5" y="58"/>
                      </a:cxn>
                      <a:cxn ang="0">
                        <a:pos x="1" y="3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78" name="Freeform 1102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9" y="0"/>
                      </a:cxn>
                      <a:cxn ang="0">
                        <a:pos x="49" y="16"/>
                      </a:cxn>
                      <a:cxn ang="0">
                        <a:pos x="35" y="14"/>
                      </a:cxn>
                      <a:cxn ang="0">
                        <a:pos x="3" y="16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79" name="Freeform 1103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21" y="38"/>
                      </a:cxn>
                      <a:cxn ang="0">
                        <a:pos x="15" y="26"/>
                      </a:cxn>
                      <a:cxn ang="0">
                        <a:pos x="3" y="22"/>
                      </a:cxn>
                      <a:cxn ang="0">
                        <a:pos x="13" y="8"/>
                      </a:cxn>
                      <a:cxn ang="0">
                        <a:pos x="25" y="0"/>
                      </a:cxn>
                      <a:cxn ang="0">
                        <a:pos x="49" y="10"/>
                      </a:cxn>
                      <a:cxn ang="0">
                        <a:pos x="53" y="20"/>
                      </a:cxn>
                      <a:cxn ang="0">
                        <a:pos x="61" y="32"/>
                      </a:cxn>
                      <a:cxn ang="0">
                        <a:pos x="41" y="38"/>
                      </a:cxn>
                      <a:cxn ang="0">
                        <a:pos x="23" y="44"/>
                      </a:cxn>
                      <a:cxn ang="0">
                        <a:pos x="21" y="38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80" name="Freeform 1104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46" y="28"/>
                      </a:cxn>
                      <a:cxn ang="0">
                        <a:pos x="36" y="14"/>
                      </a:cxn>
                      <a:cxn ang="0">
                        <a:pos x="26" y="30"/>
                      </a:cxn>
                      <a:cxn ang="0">
                        <a:pos x="0" y="24"/>
                      </a:cxn>
                      <a:cxn ang="0">
                        <a:pos x="10" y="42"/>
                      </a:cxn>
                      <a:cxn ang="0">
                        <a:pos x="16" y="62"/>
                      </a:cxn>
                      <a:cxn ang="0">
                        <a:pos x="24" y="48"/>
                      </a:cxn>
                      <a:cxn ang="0">
                        <a:pos x="30" y="44"/>
                      </a:cxn>
                      <a:cxn ang="0">
                        <a:pos x="48" y="56"/>
                      </a:cxn>
                      <a:cxn ang="0">
                        <a:pos x="70" y="62"/>
                      </a:cxn>
                      <a:cxn ang="0">
                        <a:pos x="88" y="72"/>
                      </a:cxn>
                      <a:cxn ang="0">
                        <a:pos x="106" y="102"/>
                      </a:cxn>
                      <a:cxn ang="0">
                        <a:pos x="104" y="122"/>
                      </a:cxn>
                      <a:cxn ang="0">
                        <a:pos x="98" y="134"/>
                      </a:cxn>
                      <a:cxn ang="0">
                        <a:pos x="122" y="128"/>
                      </a:cxn>
                      <a:cxn ang="0">
                        <a:pos x="140" y="140"/>
                      </a:cxn>
                      <a:cxn ang="0">
                        <a:pos x="168" y="148"/>
                      </a:cxn>
                      <a:cxn ang="0">
                        <a:pos x="174" y="146"/>
                      </a:cxn>
                      <a:cxn ang="0">
                        <a:pos x="168" y="134"/>
                      </a:cxn>
                      <a:cxn ang="0">
                        <a:pos x="178" y="136"/>
                      </a:cxn>
                      <a:cxn ang="0">
                        <a:pos x="186" y="118"/>
                      </a:cxn>
                      <a:cxn ang="0">
                        <a:pos x="202" y="122"/>
                      </a:cxn>
                      <a:cxn ang="0">
                        <a:pos x="214" y="130"/>
                      </a:cxn>
                      <a:cxn ang="0">
                        <a:pos x="244" y="168"/>
                      </a:cxn>
                      <a:cxn ang="0">
                        <a:pos x="262" y="178"/>
                      </a:cxn>
                      <a:cxn ang="0">
                        <a:pos x="284" y="170"/>
                      </a:cxn>
                      <a:cxn ang="0">
                        <a:pos x="268" y="160"/>
                      </a:cxn>
                      <a:cxn ang="0">
                        <a:pos x="256" y="138"/>
                      </a:cxn>
                      <a:cxn ang="0">
                        <a:pos x="250" y="132"/>
                      </a:cxn>
                      <a:cxn ang="0">
                        <a:pos x="248" y="122"/>
                      </a:cxn>
                      <a:cxn ang="0">
                        <a:pos x="236" y="116"/>
                      </a:cxn>
                      <a:cxn ang="0">
                        <a:pos x="240" y="96"/>
                      </a:cxn>
                      <a:cxn ang="0">
                        <a:pos x="220" y="86"/>
                      </a:cxn>
                      <a:cxn ang="0">
                        <a:pos x="210" y="70"/>
                      </a:cxn>
                      <a:cxn ang="0">
                        <a:pos x="190" y="54"/>
                      </a:cxn>
                      <a:cxn ang="0">
                        <a:pos x="168" y="38"/>
                      </a:cxn>
                      <a:cxn ang="0">
                        <a:pos x="156" y="34"/>
                      </a:cxn>
                      <a:cxn ang="0">
                        <a:pos x="120" y="16"/>
                      </a:cxn>
                      <a:cxn ang="0">
                        <a:pos x="102" y="4"/>
                      </a:cxn>
                      <a:cxn ang="0">
                        <a:pos x="96" y="0"/>
                      </a:cxn>
                      <a:cxn ang="0">
                        <a:pos x="70" y="10"/>
                      </a:cxn>
                      <a:cxn ang="0">
                        <a:pos x="56" y="32"/>
                      </a:cxn>
                      <a:cxn ang="0">
                        <a:pos x="46" y="28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81" name="Freeform 1105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/>
                    <a:ahLst/>
                    <a:cxnLst>
                      <a:cxn ang="0">
                        <a:pos x="1" y="58"/>
                      </a:cxn>
                      <a:cxn ang="0">
                        <a:pos x="27" y="60"/>
                      </a:cxn>
                      <a:cxn ang="0">
                        <a:pos x="45" y="48"/>
                      </a:cxn>
                      <a:cxn ang="0">
                        <a:pos x="57" y="30"/>
                      </a:cxn>
                      <a:cxn ang="0">
                        <a:pos x="43" y="14"/>
                      </a:cxn>
                      <a:cxn ang="0">
                        <a:pos x="43" y="4"/>
                      </a:cxn>
                      <a:cxn ang="0">
                        <a:pos x="71" y="26"/>
                      </a:cxn>
                      <a:cxn ang="0">
                        <a:pos x="67" y="54"/>
                      </a:cxn>
                      <a:cxn ang="0">
                        <a:pos x="33" y="78"/>
                      </a:cxn>
                      <a:cxn ang="0">
                        <a:pos x="9" y="66"/>
                      </a:cxn>
                      <a:cxn ang="0">
                        <a:pos x="3" y="62"/>
                      </a:cxn>
                      <a:cxn ang="0">
                        <a:pos x="1" y="58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82" name="Freeform 1106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3" y="14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83" name="Freeform 1107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7" y="2"/>
                      </a:cxn>
                      <a:cxn ang="0">
                        <a:pos x="9" y="12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84" name="Freeform 1108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5" y="2"/>
                      </a:cxn>
                      <a:cxn ang="0">
                        <a:pos x="15" y="14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85" name="Freeform 1109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4" y="24"/>
                      </a:cxn>
                      <a:cxn ang="0">
                        <a:pos x="26" y="20"/>
                      </a:cxn>
                      <a:cxn ang="0">
                        <a:pos x="48" y="18"/>
                      </a:cxn>
                      <a:cxn ang="0">
                        <a:pos x="58" y="0"/>
                      </a:cxn>
                      <a:cxn ang="0">
                        <a:pos x="80" y="40"/>
                      </a:cxn>
                      <a:cxn ang="0">
                        <a:pos x="70" y="56"/>
                      </a:cxn>
                      <a:cxn ang="0">
                        <a:pos x="54" y="62"/>
                      </a:cxn>
                      <a:cxn ang="0">
                        <a:pos x="48" y="80"/>
                      </a:cxn>
                      <a:cxn ang="0">
                        <a:pos x="32" y="68"/>
                      </a:cxn>
                      <a:cxn ang="0">
                        <a:pos x="38" y="52"/>
                      </a:cxn>
                      <a:cxn ang="0">
                        <a:pos x="30" y="28"/>
                      </a:cxn>
                      <a:cxn ang="0">
                        <a:pos x="20" y="48"/>
                      </a:cxn>
                      <a:cxn ang="0">
                        <a:pos x="8" y="56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86" name="Freeform 1110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14" y="96"/>
                      </a:cxn>
                      <a:cxn ang="0">
                        <a:pos x="26" y="128"/>
                      </a:cxn>
                      <a:cxn ang="0">
                        <a:pos x="32" y="108"/>
                      </a:cxn>
                      <a:cxn ang="0">
                        <a:pos x="52" y="100"/>
                      </a:cxn>
                      <a:cxn ang="0">
                        <a:pos x="46" y="124"/>
                      </a:cxn>
                      <a:cxn ang="0">
                        <a:pos x="66" y="126"/>
                      </a:cxn>
                      <a:cxn ang="0">
                        <a:pos x="76" y="142"/>
                      </a:cxn>
                      <a:cxn ang="0">
                        <a:pos x="58" y="148"/>
                      </a:cxn>
                      <a:cxn ang="0">
                        <a:pos x="74" y="174"/>
                      </a:cxn>
                      <a:cxn ang="0">
                        <a:pos x="84" y="154"/>
                      </a:cxn>
                      <a:cxn ang="0">
                        <a:pos x="82" y="112"/>
                      </a:cxn>
                      <a:cxn ang="0">
                        <a:pos x="60" y="106"/>
                      </a:cxn>
                      <a:cxn ang="0">
                        <a:pos x="50" y="82"/>
                      </a:cxn>
                      <a:cxn ang="0">
                        <a:pos x="34" y="82"/>
                      </a:cxn>
                      <a:cxn ang="0">
                        <a:pos x="30" y="70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  <a:cxn ang="0">
                        <a:pos x="18" y="22"/>
                      </a:cxn>
                      <a:cxn ang="0">
                        <a:pos x="4" y="46"/>
                      </a:cxn>
                      <a:cxn ang="0">
                        <a:pos x="14" y="76"/>
                      </a:cxn>
                      <a:cxn ang="0">
                        <a:pos x="14" y="96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87" name="Freeform 1111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6" y="24"/>
                      </a:cxn>
                      <a:cxn ang="0">
                        <a:pos x="12" y="0"/>
                      </a:cxn>
                      <a:cxn ang="0">
                        <a:pos x="20" y="16"/>
                      </a:cxn>
                      <a:cxn ang="0">
                        <a:pos x="22" y="24"/>
                      </a:cxn>
                      <a:cxn ang="0">
                        <a:pos x="28" y="26"/>
                      </a:cxn>
                      <a:cxn ang="0">
                        <a:pos x="32" y="38"/>
                      </a:cxn>
                      <a:cxn ang="0">
                        <a:pos x="18" y="50"/>
                      </a:cxn>
                      <a:cxn ang="0">
                        <a:pos x="6" y="24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88" name="Freeform 1112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22" y="20"/>
                      </a:cxn>
                      <a:cxn ang="0">
                        <a:pos x="36" y="0"/>
                      </a:cxn>
                      <a:cxn ang="0">
                        <a:pos x="24" y="28"/>
                      </a:cxn>
                      <a:cxn ang="0">
                        <a:pos x="2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89" name="Freeform 1113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2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90" name="Freeform 1114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8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91" name="Freeform 1115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/>
                    <a:ahLst/>
                    <a:cxnLst>
                      <a:cxn ang="0">
                        <a:pos x="5" y="156"/>
                      </a:cxn>
                      <a:cxn ang="0">
                        <a:pos x="15" y="108"/>
                      </a:cxn>
                      <a:cxn ang="0">
                        <a:pos x="17" y="68"/>
                      </a:cxn>
                      <a:cxn ang="0">
                        <a:pos x="11" y="40"/>
                      </a:cxn>
                      <a:cxn ang="0">
                        <a:pos x="17" y="12"/>
                      </a:cxn>
                      <a:cxn ang="0">
                        <a:pos x="21" y="0"/>
                      </a:cxn>
                      <a:cxn ang="0">
                        <a:pos x="31" y="30"/>
                      </a:cxn>
                      <a:cxn ang="0">
                        <a:pos x="47" y="98"/>
                      </a:cxn>
                      <a:cxn ang="0">
                        <a:pos x="31" y="108"/>
                      </a:cxn>
                      <a:cxn ang="0">
                        <a:pos x="23" y="126"/>
                      </a:cxn>
                      <a:cxn ang="0">
                        <a:pos x="21" y="132"/>
                      </a:cxn>
                      <a:cxn ang="0">
                        <a:pos x="27" y="134"/>
                      </a:cxn>
                      <a:cxn ang="0">
                        <a:pos x="31" y="146"/>
                      </a:cxn>
                      <a:cxn ang="0">
                        <a:pos x="13" y="148"/>
                      </a:cxn>
                      <a:cxn ang="0">
                        <a:pos x="7" y="160"/>
                      </a:cxn>
                      <a:cxn ang="0">
                        <a:pos x="3" y="154"/>
                      </a:cxn>
                      <a:cxn ang="0">
                        <a:pos x="5" y="156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92" name="Freeform 1116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/>
                    <a:ahLst/>
                    <a:cxnLst>
                      <a:cxn ang="0">
                        <a:pos x="26" y="61"/>
                      </a:cxn>
                      <a:cxn ang="0">
                        <a:pos x="30" y="43"/>
                      </a:cxn>
                      <a:cxn ang="0">
                        <a:pos x="50" y="33"/>
                      </a:cxn>
                      <a:cxn ang="0">
                        <a:pos x="54" y="45"/>
                      </a:cxn>
                      <a:cxn ang="0">
                        <a:pos x="66" y="49"/>
                      </a:cxn>
                      <a:cxn ang="0">
                        <a:pos x="80" y="55"/>
                      </a:cxn>
                      <a:cxn ang="0">
                        <a:pos x="116" y="33"/>
                      </a:cxn>
                      <a:cxn ang="0">
                        <a:pos x="130" y="17"/>
                      </a:cxn>
                      <a:cxn ang="0">
                        <a:pos x="138" y="11"/>
                      </a:cxn>
                      <a:cxn ang="0">
                        <a:pos x="106" y="49"/>
                      </a:cxn>
                      <a:cxn ang="0">
                        <a:pos x="84" y="67"/>
                      </a:cxn>
                      <a:cxn ang="0">
                        <a:pos x="66" y="81"/>
                      </a:cxn>
                      <a:cxn ang="0">
                        <a:pos x="48" y="103"/>
                      </a:cxn>
                      <a:cxn ang="0">
                        <a:pos x="26" y="89"/>
                      </a:cxn>
                      <a:cxn ang="0">
                        <a:pos x="20" y="87"/>
                      </a:cxn>
                      <a:cxn ang="0">
                        <a:pos x="22" y="97"/>
                      </a:cxn>
                      <a:cxn ang="0">
                        <a:pos x="0" y="97"/>
                      </a:cxn>
                      <a:cxn ang="0">
                        <a:pos x="10" y="79"/>
                      </a:cxn>
                      <a:cxn ang="0">
                        <a:pos x="26" y="61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93" name="Freeform 1117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158" y="24"/>
                      </a:cxn>
                      <a:cxn ang="0">
                        <a:pos x="160" y="6"/>
                      </a:cxn>
                      <a:cxn ang="0">
                        <a:pos x="170" y="0"/>
                      </a:cxn>
                      <a:cxn ang="0">
                        <a:pos x="182" y="24"/>
                      </a:cxn>
                      <a:cxn ang="0">
                        <a:pos x="188" y="42"/>
                      </a:cxn>
                      <a:cxn ang="0">
                        <a:pos x="178" y="58"/>
                      </a:cxn>
                      <a:cxn ang="0">
                        <a:pos x="170" y="76"/>
                      </a:cxn>
                      <a:cxn ang="0">
                        <a:pos x="162" y="126"/>
                      </a:cxn>
                      <a:cxn ang="0">
                        <a:pos x="144" y="136"/>
                      </a:cxn>
                      <a:cxn ang="0">
                        <a:pos x="120" y="138"/>
                      </a:cxn>
                      <a:cxn ang="0">
                        <a:pos x="112" y="124"/>
                      </a:cxn>
                      <a:cxn ang="0">
                        <a:pos x="102" y="146"/>
                      </a:cxn>
                      <a:cxn ang="0">
                        <a:pos x="90" y="150"/>
                      </a:cxn>
                      <a:cxn ang="0">
                        <a:pos x="80" y="132"/>
                      </a:cxn>
                      <a:cxn ang="0">
                        <a:pos x="58" y="144"/>
                      </a:cxn>
                      <a:cxn ang="0">
                        <a:pos x="76" y="142"/>
                      </a:cxn>
                      <a:cxn ang="0">
                        <a:pos x="78" y="160"/>
                      </a:cxn>
                      <a:cxn ang="0">
                        <a:pos x="58" y="166"/>
                      </a:cxn>
                      <a:cxn ang="0">
                        <a:pos x="34" y="166"/>
                      </a:cxn>
                      <a:cxn ang="0">
                        <a:pos x="36" y="154"/>
                      </a:cxn>
                      <a:cxn ang="0">
                        <a:pos x="46" y="144"/>
                      </a:cxn>
                      <a:cxn ang="0">
                        <a:pos x="34" y="148"/>
                      </a:cxn>
                      <a:cxn ang="0">
                        <a:pos x="26" y="166"/>
                      </a:cxn>
                      <a:cxn ang="0">
                        <a:pos x="30" y="190"/>
                      </a:cxn>
                      <a:cxn ang="0">
                        <a:pos x="14" y="200"/>
                      </a:cxn>
                      <a:cxn ang="0">
                        <a:pos x="0" y="214"/>
                      </a:cxn>
                      <a:cxn ang="0">
                        <a:pos x="8" y="188"/>
                      </a:cxn>
                      <a:cxn ang="0">
                        <a:pos x="0" y="164"/>
                      </a:cxn>
                      <a:cxn ang="0">
                        <a:pos x="14" y="152"/>
                      </a:cxn>
                      <a:cxn ang="0">
                        <a:pos x="32" y="134"/>
                      </a:cxn>
                      <a:cxn ang="0">
                        <a:pos x="44" y="118"/>
                      </a:cxn>
                      <a:cxn ang="0">
                        <a:pos x="72" y="116"/>
                      </a:cxn>
                      <a:cxn ang="0">
                        <a:pos x="84" y="112"/>
                      </a:cxn>
                      <a:cxn ang="0">
                        <a:pos x="114" y="78"/>
                      </a:cxn>
                      <a:cxn ang="0">
                        <a:pos x="120" y="92"/>
                      </a:cxn>
                      <a:cxn ang="0">
                        <a:pos x="132" y="76"/>
                      </a:cxn>
                      <a:cxn ang="0">
                        <a:pos x="150" y="54"/>
                      </a:cxn>
                      <a:cxn ang="0">
                        <a:pos x="154" y="42"/>
                      </a:cxn>
                      <a:cxn ang="0">
                        <a:pos x="148" y="38"/>
                      </a:cxn>
                      <a:cxn ang="0">
                        <a:pos x="152" y="32"/>
                      </a:cxn>
                      <a:cxn ang="0">
                        <a:pos x="158" y="24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94" name="Freeform 1118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4" y="1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95" name="Freeform 1119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812" y="26"/>
                      </a:cxn>
                      <a:cxn ang="0">
                        <a:pos x="778" y="78"/>
                      </a:cxn>
                      <a:cxn ang="0">
                        <a:pos x="748" y="122"/>
                      </a:cxn>
                      <a:cxn ang="0">
                        <a:pos x="722" y="142"/>
                      </a:cxn>
                      <a:cxn ang="0">
                        <a:pos x="634" y="180"/>
                      </a:cxn>
                      <a:cxn ang="0">
                        <a:pos x="632" y="210"/>
                      </a:cxn>
                      <a:cxn ang="0">
                        <a:pos x="604" y="230"/>
                      </a:cxn>
                      <a:cxn ang="0">
                        <a:pos x="620" y="178"/>
                      </a:cxn>
                      <a:cxn ang="0">
                        <a:pos x="576" y="188"/>
                      </a:cxn>
                      <a:cxn ang="0">
                        <a:pos x="556" y="218"/>
                      </a:cxn>
                      <a:cxn ang="0">
                        <a:pos x="596" y="280"/>
                      </a:cxn>
                      <a:cxn ang="0">
                        <a:pos x="594" y="368"/>
                      </a:cxn>
                      <a:cxn ang="0">
                        <a:pos x="542" y="406"/>
                      </a:cxn>
                      <a:cxn ang="0">
                        <a:pos x="522" y="386"/>
                      </a:cxn>
                      <a:cxn ang="0">
                        <a:pos x="482" y="348"/>
                      </a:cxn>
                      <a:cxn ang="0">
                        <a:pos x="462" y="348"/>
                      </a:cxn>
                      <a:cxn ang="0">
                        <a:pos x="450" y="394"/>
                      </a:cxn>
                      <a:cxn ang="0">
                        <a:pos x="500" y="464"/>
                      </a:cxn>
                      <a:cxn ang="0">
                        <a:pos x="510" y="524"/>
                      </a:cxn>
                      <a:cxn ang="0">
                        <a:pos x="526" y="560"/>
                      </a:cxn>
                      <a:cxn ang="0">
                        <a:pos x="492" y="544"/>
                      </a:cxn>
                      <a:cxn ang="0">
                        <a:pos x="470" y="518"/>
                      </a:cxn>
                      <a:cxn ang="0">
                        <a:pos x="422" y="424"/>
                      </a:cxn>
                      <a:cxn ang="0">
                        <a:pos x="426" y="310"/>
                      </a:cxn>
                      <a:cxn ang="0">
                        <a:pos x="422" y="268"/>
                      </a:cxn>
                      <a:cxn ang="0">
                        <a:pos x="412" y="276"/>
                      </a:cxn>
                      <a:cxn ang="0">
                        <a:pos x="386" y="266"/>
                      </a:cxn>
                      <a:cxn ang="0">
                        <a:pos x="360" y="170"/>
                      </a:cxn>
                      <a:cxn ang="0">
                        <a:pos x="330" y="166"/>
                      </a:cxn>
                      <a:cxn ang="0">
                        <a:pos x="288" y="172"/>
                      </a:cxn>
                      <a:cxn ang="0">
                        <a:pos x="242" y="232"/>
                      </a:cxn>
                      <a:cxn ang="0">
                        <a:pos x="196" y="268"/>
                      </a:cxn>
                      <a:cxn ang="0">
                        <a:pos x="184" y="274"/>
                      </a:cxn>
                      <a:cxn ang="0">
                        <a:pos x="160" y="328"/>
                      </a:cxn>
                      <a:cxn ang="0">
                        <a:pos x="152" y="354"/>
                      </a:cxn>
                      <a:cxn ang="0">
                        <a:pos x="128" y="404"/>
                      </a:cxn>
                      <a:cxn ang="0">
                        <a:pos x="94" y="392"/>
                      </a:cxn>
                      <a:cxn ang="0">
                        <a:pos x="66" y="258"/>
                      </a:cxn>
                      <a:cxn ang="0">
                        <a:pos x="72" y="156"/>
                      </a:cxn>
                      <a:cxn ang="0">
                        <a:pos x="44" y="180"/>
                      </a:cxn>
                      <a:cxn ang="0">
                        <a:pos x="20" y="150"/>
                      </a:cxn>
                      <a:cxn ang="0">
                        <a:pos x="24" y="138"/>
                      </a:cxn>
                      <a:cxn ang="0">
                        <a:pos x="0" y="92"/>
                      </a:cxn>
                      <a:cxn ang="0">
                        <a:pos x="798" y="6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96" name="Freeform 1120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17" y="3"/>
                      </a:cxn>
                      <a:cxn ang="0">
                        <a:pos x="37" y="33"/>
                      </a:cxn>
                      <a:cxn ang="0">
                        <a:pos x="19" y="85"/>
                      </a:cxn>
                      <a:cxn ang="0">
                        <a:pos x="1" y="6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97" name="Freeform 1121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13" y="28"/>
                      </a:cxn>
                      <a:cxn ang="0">
                        <a:pos x="29" y="2"/>
                      </a:cxn>
                      <a:cxn ang="0">
                        <a:pos x="43" y="4"/>
                      </a:cxn>
                      <a:cxn ang="0">
                        <a:pos x="39" y="26"/>
                      </a:cxn>
                      <a:cxn ang="0">
                        <a:pos x="13" y="74"/>
                      </a:cxn>
                      <a:cxn ang="0">
                        <a:pos x="7" y="60"/>
                      </a:cxn>
                      <a:cxn ang="0">
                        <a:pos x="3" y="36"/>
                      </a:cxn>
                      <a:cxn ang="0">
                        <a:pos x="13" y="28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98" name="Freeform 1122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7" y="16"/>
                      </a:cxn>
                      <a:cxn ang="0">
                        <a:pos x="5" y="30"/>
                      </a:cxn>
                      <a:cxn ang="0">
                        <a:pos x="7" y="16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499" name="Freeform 1123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481" y="464"/>
                      </a:cxn>
                      <a:cxn ang="0">
                        <a:pos x="486" y="451"/>
                      </a:cxn>
                      <a:cxn ang="0">
                        <a:pos x="500" y="413"/>
                      </a:cxn>
                      <a:cxn ang="0">
                        <a:pos x="309" y="287"/>
                      </a:cxn>
                      <a:cxn ang="0">
                        <a:pos x="282" y="346"/>
                      </a:cxn>
                      <a:cxn ang="0">
                        <a:pos x="303" y="556"/>
                      </a:cxn>
                      <a:cxn ang="0">
                        <a:pos x="282" y="494"/>
                      </a:cxn>
                      <a:cxn ang="0">
                        <a:pos x="242" y="439"/>
                      </a:cxn>
                      <a:cxn ang="0">
                        <a:pos x="245" y="413"/>
                      </a:cxn>
                      <a:cxn ang="0">
                        <a:pos x="247" y="394"/>
                      </a:cxn>
                      <a:cxn ang="0">
                        <a:pos x="220" y="375"/>
                      </a:cxn>
                      <a:cxn ang="0">
                        <a:pos x="194" y="346"/>
                      </a:cxn>
                      <a:cxn ang="0">
                        <a:pos x="148" y="354"/>
                      </a:cxn>
                      <a:cxn ang="0">
                        <a:pos x="126" y="365"/>
                      </a:cxn>
                      <a:cxn ang="0">
                        <a:pos x="78" y="365"/>
                      </a:cxn>
                      <a:cxn ang="0">
                        <a:pos x="22" y="312"/>
                      </a:cxn>
                      <a:cxn ang="0">
                        <a:pos x="11" y="295"/>
                      </a:cxn>
                      <a:cxn ang="0">
                        <a:pos x="0" y="264"/>
                      </a:cxn>
                      <a:cxn ang="0">
                        <a:pos x="24" y="213"/>
                      </a:cxn>
                      <a:cxn ang="0">
                        <a:pos x="32" y="181"/>
                      </a:cxn>
                      <a:cxn ang="0">
                        <a:pos x="51" y="143"/>
                      </a:cxn>
                      <a:cxn ang="0">
                        <a:pos x="81" y="116"/>
                      </a:cxn>
                      <a:cxn ang="0">
                        <a:pos x="167" y="67"/>
                      </a:cxn>
                      <a:cxn ang="0">
                        <a:pos x="220" y="30"/>
                      </a:cxn>
                      <a:cxn ang="0">
                        <a:pos x="258" y="6"/>
                      </a:cxn>
                      <a:cxn ang="0">
                        <a:pos x="363" y="2"/>
                      </a:cxn>
                      <a:cxn ang="0">
                        <a:pos x="398" y="0"/>
                      </a:cxn>
                      <a:cxn ang="0">
                        <a:pos x="384" y="34"/>
                      </a:cxn>
                      <a:cxn ang="0">
                        <a:pos x="443" y="84"/>
                      </a:cxn>
                      <a:cxn ang="0">
                        <a:pos x="497" y="74"/>
                      </a:cxn>
                      <a:cxn ang="0">
                        <a:pos x="529" y="82"/>
                      </a:cxn>
                      <a:cxn ang="0">
                        <a:pos x="559" y="97"/>
                      </a:cxn>
                      <a:cxn ang="0">
                        <a:pos x="572" y="188"/>
                      </a:cxn>
                      <a:cxn ang="0">
                        <a:pos x="572" y="240"/>
                      </a:cxn>
                      <a:cxn ang="0">
                        <a:pos x="599" y="283"/>
                      </a:cxn>
                      <a:cxn ang="0">
                        <a:pos x="645" y="300"/>
                      </a:cxn>
                      <a:cxn ang="0">
                        <a:pos x="680" y="295"/>
                      </a:cxn>
                      <a:cxn ang="0">
                        <a:pos x="664" y="340"/>
                      </a:cxn>
                      <a:cxn ang="0">
                        <a:pos x="599" y="407"/>
                      </a:cxn>
                      <a:cxn ang="0">
                        <a:pos x="548" y="485"/>
                      </a:cxn>
                      <a:cxn ang="0">
                        <a:pos x="556" y="508"/>
                      </a:cxn>
                      <a:cxn ang="0">
                        <a:pos x="435" y="556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500" name="Freeform 1124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243" y="347"/>
                      </a:cxn>
                      <a:cxn ang="0">
                        <a:pos x="233" y="301"/>
                      </a:cxn>
                      <a:cxn ang="0">
                        <a:pos x="217" y="288"/>
                      </a:cxn>
                      <a:cxn ang="0">
                        <a:pos x="215" y="269"/>
                      </a:cxn>
                      <a:cxn ang="0">
                        <a:pos x="209" y="254"/>
                      </a:cxn>
                      <a:cxn ang="0">
                        <a:pos x="209" y="229"/>
                      </a:cxn>
                      <a:cxn ang="0">
                        <a:pos x="207" y="214"/>
                      </a:cxn>
                      <a:cxn ang="0">
                        <a:pos x="228" y="202"/>
                      </a:cxn>
                      <a:cxn ang="0">
                        <a:pos x="257" y="197"/>
                      </a:cxn>
                      <a:cxn ang="0">
                        <a:pos x="257" y="136"/>
                      </a:cxn>
                      <a:cxn ang="0">
                        <a:pos x="54" y="96"/>
                      </a:cxn>
                      <a:cxn ang="0">
                        <a:pos x="32" y="98"/>
                      </a:cxn>
                      <a:cxn ang="0">
                        <a:pos x="16" y="102"/>
                      </a:cxn>
                      <a:cxn ang="0">
                        <a:pos x="0" y="149"/>
                      </a:cxn>
                      <a:cxn ang="0">
                        <a:pos x="93" y="346"/>
                      </a:cxn>
                      <a:cxn ang="0">
                        <a:pos x="243" y="347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501" name="Freeform 1125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9" y="21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502" name="Freeform 1126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12" y="12"/>
                      </a:cxn>
                      <a:cxn ang="0">
                        <a:pos x="16" y="0"/>
                      </a:cxn>
                      <a:cxn ang="0">
                        <a:pos x="20" y="12"/>
                      </a:cxn>
                      <a:cxn ang="0">
                        <a:pos x="8" y="20"/>
                      </a:cxn>
                      <a:cxn ang="0">
                        <a:pos x="12" y="12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503" name="Freeform 1127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4" y="18"/>
                      </a:cxn>
                      <a:cxn ang="0">
                        <a:pos x="32" y="6"/>
                      </a:cxn>
                      <a:cxn ang="0">
                        <a:pos x="36" y="30"/>
                      </a:cxn>
                      <a:cxn ang="0">
                        <a:pos x="24" y="18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504" name="Freeform 1128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/>
                    <a:ahLst/>
                    <a:cxnLst>
                      <a:cxn ang="0">
                        <a:pos x="473" y="464"/>
                      </a:cxn>
                      <a:cxn ang="0">
                        <a:pos x="393" y="452"/>
                      </a:cxn>
                      <a:cxn ang="0">
                        <a:pos x="325" y="412"/>
                      </a:cxn>
                      <a:cxn ang="0">
                        <a:pos x="265" y="400"/>
                      </a:cxn>
                      <a:cxn ang="0">
                        <a:pos x="237" y="416"/>
                      </a:cxn>
                      <a:cxn ang="0">
                        <a:pos x="261" y="428"/>
                      </a:cxn>
                      <a:cxn ang="0">
                        <a:pos x="293" y="468"/>
                      </a:cxn>
                      <a:cxn ang="0">
                        <a:pos x="321" y="476"/>
                      </a:cxn>
                      <a:cxn ang="0">
                        <a:pos x="333" y="536"/>
                      </a:cxn>
                      <a:cxn ang="0">
                        <a:pos x="313" y="552"/>
                      </a:cxn>
                      <a:cxn ang="0">
                        <a:pos x="261" y="616"/>
                      </a:cxn>
                      <a:cxn ang="0">
                        <a:pos x="225" y="628"/>
                      </a:cxn>
                      <a:cxn ang="0">
                        <a:pos x="97" y="696"/>
                      </a:cxn>
                      <a:cxn ang="0">
                        <a:pos x="77" y="616"/>
                      </a:cxn>
                      <a:cxn ang="0">
                        <a:pos x="45" y="524"/>
                      </a:cxn>
                      <a:cxn ang="0">
                        <a:pos x="33" y="448"/>
                      </a:cxn>
                      <a:cxn ang="0">
                        <a:pos x="53" y="344"/>
                      </a:cxn>
                      <a:cxn ang="0">
                        <a:pos x="17" y="392"/>
                      </a:cxn>
                      <a:cxn ang="0">
                        <a:pos x="81" y="280"/>
                      </a:cxn>
                      <a:cxn ang="0">
                        <a:pos x="113" y="204"/>
                      </a:cxn>
                      <a:cxn ang="0">
                        <a:pos x="37" y="204"/>
                      </a:cxn>
                      <a:cxn ang="0">
                        <a:pos x="1" y="196"/>
                      </a:cxn>
                      <a:cxn ang="0">
                        <a:pos x="25" y="140"/>
                      </a:cxn>
                      <a:cxn ang="0">
                        <a:pos x="97" y="112"/>
                      </a:cxn>
                      <a:cxn ang="0">
                        <a:pos x="221" y="124"/>
                      </a:cxn>
                      <a:cxn ang="0">
                        <a:pos x="229" y="64"/>
                      </a:cxn>
                      <a:cxn ang="0">
                        <a:pos x="261" y="0"/>
                      </a:cxn>
                      <a:cxn ang="0">
                        <a:pos x="357" y="44"/>
                      </a:cxn>
                      <a:cxn ang="0">
                        <a:pos x="329" y="88"/>
                      </a:cxn>
                      <a:cxn ang="0">
                        <a:pos x="301" y="176"/>
                      </a:cxn>
                      <a:cxn ang="0">
                        <a:pos x="361" y="192"/>
                      </a:cxn>
                      <a:cxn ang="0">
                        <a:pos x="373" y="136"/>
                      </a:cxn>
                      <a:cxn ang="0">
                        <a:pos x="417" y="92"/>
                      </a:cxn>
                      <a:cxn ang="0">
                        <a:pos x="497" y="88"/>
                      </a:cxn>
                      <a:cxn ang="0">
                        <a:pos x="529" y="52"/>
                      </a:cxn>
                      <a:cxn ang="0">
                        <a:pos x="541" y="460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505" name="Freeform 1129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825" y="0"/>
                      </a:cxn>
                      <a:cxn ang="0">
                        <a:pos x="143" y="29"/>
                      </a:cxn>
                      <a:cxn ang="0">
                        <a:pos x="91" y="42"/>
                      </a:cxn>
                      <a:cxn ang="0">
                        <a:pos x="62" y="42"/>
                      </a:cxn>
                      <a:cxn ang="0">
                        <a:pos x="22" y="77"/>
                      </a:cxn>
                      <a:cxn ang="0">
                        <a:pos x="0" y="105"/>
                      </a:cxn>
                      <a:cxn ang="0">
                        <a:pos x="59" y="115"/>
                      </a:cxn>
                      <a:cxn ang="0">
                        <a:pos x="97" y="96"/>
                      </a:cxn>
                      <a:cxn ang="0">
                        <a:pos x="108" y="84"/>
                      </a:cxn>
                      <a:cxn ang="0">
                        <a:pos x="167" y="52"/>
                      </a:cxn>
                      <a:cxn ang="0">
                        <a:pos x="215" y="46"/>
                      </a:cxn>
                      <a:cxn ang="0">
                        <a:pos x="237" y="94"/>
                      </a:cxn>
                      <a:cxn ang="0">
                        <a:pos x="188" y="109"/>
                      </a:cxn>
                      <a:cxn ang="0">
                        <a:pos x="231" y="113"/>
                      </a:cxn>
                      <a:cxn ang="0">
                        <a:pos x="250" y="90"/>
                      </a:cxn>
                      <a:cxn ang="0">
                        <a:pos x="266" y="92"/>
                      </a:cxn>
                      <a:cxn ang="0">
                        <a:pos x="253" y="54"/>
                      </a:cxn>
                      <a:cxn ang="0">
                        <a:pos x="266" y="44"/>
                      </a:cxn>
                      <a:cxn ang="0">
                        <a:pos x="277" y="88"/>
                      </a:cxn>
                      <a:cxn ang="0">
                        <a:pos x="266" y="113"/>
                      </a:cxn>
                      <a:cxn ang="0">
                        <a:pos x="296" y="130"/>
                      </a:cxn>
                      <a:cxn ang="0">
                        <a:pos x="299" y="92"/>
                      </a:cxn>
                      <a:cxn ang="0">
                        <a:pos x="331" y="103"/>
                      </a:cxn>
                      <a:cxn ang="0">
                        <a:pos x="382" y="73"/>
                      </a:cxn>
                      <a:cxn ang="0">
                        <a:pos x="409" y="50"/>
                      </a:cxn>
                      <a:cxn ang="0">
                        <a:pos x="439" y="56"/>
                      </a:cxn>
                      <a:cxn ang="0">
                        <a:pos x="455" y="50"/>
                      </a:cxn>
                      <a:cxn ang="0">
                        <a:pos x="431" y="44"/>
                      </a:cxn>
                      <a:cxn ang="0">
                        <a:pos x="474" y="35"/>
                      </a:cxn>
                      <a:cxn ang="0">
                        <a:pos x="544" y="54"/>
                      </a:cxn>
                      <a:cxn ang="0">
                        <a:pos x="581" y="42"/>
                      </a:cxn>
                      <a:cxn ang="0">
                        <a:pos x="584" y="63"/>
                      </a:cxn>
                      <a:cxn ang="0">
                        <a:pos x="568" y="101"/>
                      </a:cxn>
                      <a:cxn ang="0">
                        <a:pos x="611" y="88"/>
                      </a:cxn>
                      <a:cxn ang="0">
                        <a:pos x="624" y="80"/>
                      </a:cxn>
                      <a:cxn ang="0">
                        <a:pos x="648" y="61"/>
                      </a:cxn>
                      <a:cxn ang="0">
                        <a:pos x="794" y="84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506" name="Freeform 1130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31" y="0"/>
                      </a:cxn>
                      <a:cxn ang="0">
                        <a:pos x="19" y="2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507" name="Freeform 1131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22" y="0"/>
                      </a:cxn>
                      <a:cxn ang="0">
                        <a:pos x="38" y="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508" name="Freeform 1132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37" y="18"/>
                      </a:cxn>
                      <a:cxn ang="0">
                        <a:pos x="25" y="2"/>
                      </a:cxn>
                      <a:cxn ang="0">
                        <a:pos x="37" y="18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509" name="Freeform 1133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2" y="9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  <p:sp>
                <p:nvSpPr>
                  <p:cNvPr id="102510" name="Freeform 1134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31" y="10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CO"/>
                  </a:p>
                </p:txBody>
              </p:sp>
            </p:grpSp>
          </p:grpSp>
          <p:grpSp>
            <p:nvGrpSpPr>
              <p:cNvPr id="1034" name="Group 1135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102512" name="Line 1136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102513" name="Line 1137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102514" name="Line 1138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102515" name="Line 1139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102516" name="Line 1140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102517" name="Line 1141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102518" name="Line 1142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102519" name="Line 1143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102520" name="Line 1144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102521" name="Line 1145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102522" name="Line 1146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102523" name="Line 1147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102524" name="Line 1148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102525" name="Line 1149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102526" name="Line 1150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102527" name="Line 1151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102528" name="Line 1152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102529" name="Line 1153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102530" name="Line 1154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102531" name="Line 1155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102532" name="Line 1156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</p:grpSp>
          <p:grpSp>
            <p:nvGrpSpPr>
              <p:cNvPr id="1035" name="Group 1157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102534" name="Line 1158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102535" name="Line 1159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102536" name="Line 1160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102537" name="Line 1161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102538" name="Line 1162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102539" name="Line 1163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102540" name="Line 1164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102541" name="Line 1165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102542" name="Line 1166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102543" name="Line 1167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102544" name="Line 1168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102545" name="Line 1169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102546" name="Line 1170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102547" name="Line 1171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102548" name="Line 1172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102549" name="Line 1173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102550" name="Line 1174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102551" name="Line 1175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102552" name="Line 1176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102553" name="Line 1177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102554" name="Line 1178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102555" name="Line 1179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102556" name="Line 1180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102557" name="Line 1181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  <p:sp>
              <p:nvSpPr>
                <p:cNvPr id="102558" name="Line 1182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O"/>
                </a:p>
              </p:txBody>
            </p:sp>
          </p:grpSp>
        </p:grpSp>
        <p:pic>
          <p:nvPicPr>
            <p:cNvPr id="1031" name="Picture 1183" descr="C:\My Documents\bits\earth.GIF"/>
            <p:cNvPicPr>
              <a:picLocks noChangeAspect="1" noChangeArrowheads="1"/>
            </p:cNvPicPr>
            <p:nvPr userDrawn="1"/>
          </p:nvPicPr>
          <p:blipFill>
            <a:blip r:embed="rId1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561" name="Rectangle 1185"/>
          <p:cNvSpPr>
            <a:spLocks noChangeArrowheads="1"/>
          </p:cNvSpPr>
          <p:nvPr userDrawn="1"/>
        </p:nvSpPr>
        <p:spPr bwMode="auto">
          <a:xfrm>
            <a:off x="3629025" y="3052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s-CO"/>
          </a:p>
        </p:txBody>
      </p:sp>
      <p:sp>
        <p:nvSpPr>
          <p:cNvPr id="102563" name="Rectangle 1187"/>
          <p:cNvSpPr>
            <a:spLocks noChangeArrowheads="1"/>
          </p:cNvSpPr>
          <p:nvPr userDrawn="1"/>
        </p:nvSpPr>
        <p:spPr bwMode="auto">
          <a:xfrm>
            <a:off x="3629025" y="3052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Word1.docx"/><Relationship Id="rId4" Type="http://schemas.openxmlformats.org/officeDocument/2006/relationships/image" Target="../media/image1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Word2.docx"/><Relationship Id="rId4" Type="http://schemas.openxmlformats.org/officeDocument/2006/relationships/image" Target="../media/image1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3491880" y="764703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es-ES_tradnl" sz="2000" b="1" dirty="0" smtClean="0">
                <a:solidFill>
                  <a:srgbClr val="6C3600"/>
                </a:solidFill>
                <a:latin typeface="Arial Rounded MT Bold" pitchFamily="34" charset="0"/>
                <a:cs typeface="Arial" pitchFamily="34" charset="0"/>
              </a:rPr>
              <a:t>Jorge Luis Gonz</a:t>
            </a:r>
            <a:r>
              <a:rPr lang="es-ES_tradnl" sz="2000" b="1" dirty="0" smtClean="0">
                <a:solidFill>
                  <a:srgbClr val="6C3600"/>
                </a:solidFill>
                <a:latin typeface="Arial Rounded MT Bold" pitchFamily="34" charset="0"/>
                <a:cs typeface="Arial" pitchFamily="34" charset="0"/>
              </a:rPr>
              <a:t>ález</a:t>
            </a:r>
          </a:p>
          <a:p>
            <a:pPr algn="r">
              <a:spcBef>
                <a:spcPts val="0"/>
              </a:spcBef>
              <a:defRPr/>
            </a:pPr>
            <a:r>
              <a:rPr lang="es-ES_tradnl" sz="2000" b="1" dirty="0" smtClean="0">
                <a:solidFill>
                  <a:srgbClr val="6C3600"/>
                </a:solidFill>
                <a:latin typeface="Arial Rounded MT Bold" pitchFamily="34" charset="0"/>
                <a:cs typeface="Arial" pitchFamily="34" charset="0"/>
              </a:rPr>
              <a:t>Historiador. Doctor en Geografía Humana</a:t>
            </a:r>
          </a:p>
          <a:p>
            <a:pPr algn="r">
              <a:spcBef>
                <a:spcPts val="0"/>
              </a:spcBef>
              <a:defRPr/>
            </a:pPr>
            <a:r>
              <a:rPr lang="es-ES_tradnl" sz="2000" b="1" dirty="0" smtClean="0">
                <a:solidFill>
                  <a:srgbClr val="6C3600"/>
                </a:solidFill>
                <a:latin typeface="Arial Rounded MT Bold" pitchFamily="34" charset="0"/>
                <a:cs typeface="Arial" pitchFamily="34" charset="0"/>
              </a:rPr>
              <a:t>Profesor Universidad del Tolima</a:t>
            </a:r>
            <a:r>
              <a:rPr lang="es-ES_tradnl" sz="2000" b="1" dirty="0" smtClean="0">
                <a:solidFill>
                  <a:srgbClr val="6C3600"/>
                </a:solidFill>
                <a:latin typeface="Arial Rounded MT Bold" pitchFamily="34" charset="0"/>
                <a:cs typeface="Arial" pitchFamily="34" charset="0"/>
              </a:rPr>
              <a:t> </a:t>
            </a:r>
            <a:endParaRPr lang="es-ES_tradnl" sz="2000" b="1" dirty="0" smtClean="0">
              <a:solidFill>
                <a:srgbClr val="6C3600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" name="7 Medio marco"/>
          <p:cNvSpPr/>
          <p:nvPr/>
        </p:nvSpPr>
        <p:spPr bwMode="auto">
          <a:xfrm rot="10800000">
            <a:off x="5643570" y="500040"/>
            <a:ext cx="3429024" cy="1071571"/>
          </a:xfrm>
          <a:prstGeom prst="halfFrame">
            <a:avLst>
              <a:gd name="adj1" fmla="val 2906"/>
              <a:gd name="adj2" fmla="val 3967"/>
            </a:avLst>
          </a:prstGeom>
          <a:solidFill>
            <a:srgbClr val="CDAB57"/>
          </a:solidFill>
          <a:ln w="9525" cap="flat" cmpd="sng" algn="ctr">
            <a:solidFill>
              <a:srgbClr val="6C3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0" y="-24"/>
            <a:ext cx="9324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 smtClean="0">
                <a:solidFill>
                  <a:srgbClr val="6C3600"/>
                </a:solidFill>
                <a:latin typeface="Arial Rounded MT Bold" pitchFamily="34" charset="0"/>
              </a:rPr>
              <a:t>La ciudad Difusa como expresi</a:t>
            </a:r>
            <a:r>
              <a:rPr lang="es-PE" sz="2800" b="1" dirty="0" smtClean="0">
                <a:solidFill>
                  <a:srgbClr val="6C3600"/>
                </a:solidFill>
                <a:latin typeface="Arial Rounded MT Bold" pitchFamily="34" charset="0"/>
              </a:rPr>
              <a:t>ón de la expansion urbana en Ibague.</a:t>
            </a:r>
            <a:endParaRPr lang="es-CO" sz="2800" dirty="0"/>
          </a:p>
          <a:p>
            <a:endParaRPr lang="es-CO" sz="2800" dirty="0"/>
          </a:p>
          <a:p>
            <a:endParaRPr lang="es-PE" sz="2800" b="1" dirty="0" smtClean="0">
              <a:solidFill>
                <a:srgbClr val="6C3600"/>
              </a:solidFill>
              <a:latin typeface="Arial Rounded MT Bold" pitchFamily="34" charset="0"/>
            </a:endParaRPr>
          </a:p>
          <a:p>
            <a:endParaRPr lang="es-PE" sz="2800" b="1" dirty="0" smtClean="0">
              <a:solidFill>
                <a:srgbClr val="6C3600"/>
              </a:solidFill>
              <a:latin typeface="Arial Rounded MT Bold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988840"/>
            <a:ext cx="7704856" cy="4532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     </a:t>
            </a:r>
            <a:r>
              <a:rPr lang="es-ES" sz="2800" i="0" dirty="0" smtClean="0"/>
              <a:t>crecimiento Histórico Ibagu</a:t>
            </a:r>
            <a:r>
              <a:rPr lang="es-ES" sz="2800" i="0" dirty="0" smtClean="0"/>
              <a:t>é</a:t>
            </a:r>
            <a:endParaRPr lang="es-ES" i="0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4033018" cy="173688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9" b="9429"/>
          <a:stretch>
            <a:fillRect/>
          </a:stretch>
        </p:blipFill>
        <p:spPr bwMode="auto">
          <a:xfrm>
            <a:off x="5076056" y="1628800"/>
            <a:ext cx="3672408" cy="194421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668614"/>
            <a:ext cx="5462067" cy="238330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724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pPr algn="ctr">
              <a:lnSpc>
                <a:spcPct val="90000"/>
              </a:lnSpc>
              <a:spcBef>
                <a:spcPct val="45000"/>
              </a:spcBef>
              <a:defRPr/>
            </a:pPr>
            <a:r>
              <a:rPr lang="es-PE" sz="2400" b="1" i="0" dirty="0">
                <a:solidFill>
                  <a:srgbClr val="6C3600"/>
                </a:solidFill>
                <a:latin typeface="Arial Rounded MT Bold" pitchFamily="34" charset="0"/>
              </a:rPr>
              <a:t>La ciudad Difusa como expresión de la expansion urbana en Ibague</a:t>
            </a:r>
            <a:endParaRPr lang="es-ES" sz="2400" b="1" i="0" dirty="0">
              <a:solidFill>
                <a:srgbClr val="6C3600"/>
              </a:solidFill>
              <a:latin typeface="Arial Rounded MT Bold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rcRect t="9991" b="99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00650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      </a:t>
            </a:r>
            <a:r>
              <a:rPr lang="es-CO" sz="2400" b="1" i="0" dirty="0" smtClean="0"/>
              <a:t>Panorámica </a:t>
            </a:r>
            <a:r>
              <a:rPr lang="es-CO" sz="2400" b="1" i="0" dirty="0"/>
              <a:t>de </a:t>
            </a:r>
            <a:r>
              <a:rPr lang="es-CO" sz="2400" b="1" i="0" dirty="0" smtClean="0"/>
              <a:t>Honda. Ciudad difusa</a:t>
            </a:r>
            <a:endParaRPr lang="es-ES" sz="2400" i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9552" y="2060848"/>
            <a:ext cx="8208912" cy="4392488"/>
          </a:xfrm>
        </p:spPr>
        <p:txBody>
          <a:bodyPr/>
          <a:lstStyle/>
          <a:p>
            <a:pPr marL="0" indent="0">
              <a:buNone/>
            </a:pPr>
            <a:r>
              <a:rPr lang="es-CO" dirty="0" smtClean="0"/>
              <a:t>Nuevos espacios de dispersion.</a:t>
            </a:r>
            <a:endParaRPr lang="es-CO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428613"/>
              </p:ext>
            </p:extLst>
          </p:nvPr>
        </p:nvGraphicFramePr>
        <p:xfrm>
          <a:off x="1619672" y="3140968"/>
          <a:ext cx="6121400" cy="260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o" r:id="rId3" imgW="6121400" imgH="2603500" progId="Word.Document.12">
                  <p:embed/>
                </p:oleObj>
              </mc:Choice>
              <mc:Fallback>
                <p:oleObj name="Documento" r:id="rId3" imgW="6121400" imgH="2603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9672" y="3140968"/>
                        <a:ext cx="6121400" cy="260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4539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-28228" y="260648"/>
            <a:ext cx="9358346" cy="1210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45000"/>
              </a:spcBef>
              <a:buClr>
                <a:schemeClr val="accent2"/>
              </a:buClr>
              <a:defRPr/>
            </a:pPr>
            <a:r>
              <a:rPr lang="es-PE" sz="4000" b="1" dirty="0">
                <a:solidFill>
                  <a:srgbClr val="6C3600"/>
                </a:solidFill>
                <a:latin typeface="Arial Rounded MT Bold" pitchFamily="34" charset="0"/>
              </a:rPr>
              <a:t>La ciudad Difusa como expresión de la expansion urbana en Ibague</a:t>
            </a:r>
            <a:endParaRPr lang="es-ES" sz="4000" b="1" dirty="0">
              <a:solidFill>
                <a:srgbClr val="6C3600"/>
              </a:solidFill>
              <a:latin typeface="Arial Rounded MT Bold" pitchFamily="34" charset="0"/>
            </a:endParaRPr>
          </a:p>
        </p:txBody>
      </p:sp>
      <p:sp>
        <p:nvSpPr>
          <p:cNvPr id="10" name="9 Medio marco"/>
          <p:cNvSpPr/>
          <p:nvPr/>
        </p:nvSpPr>
        <p:spPr bwMode="auto">
          <a:xfrm rot="10800000">
            <a:off x="5643570" y="500040"/>
            <a:ext cx="3429024" cy="1071571"/>
          </a:xfrm>
          <a:prstGeom prst="halfFrame">
            <a:avLst>
              <a:gd name="adj1" fmla="val 2906"/>
              <a:gd name="adj2" fmla="val 3967"/>
            </a:avLst>
          </a:prstGeom>
          <a:solidFill>
            <a:srgbClr val="CDAB57"/>
          </a:solidFill>
          <a:ln w="9525" cap="flat" cmpd="sng" algn="ctr">
            <a:solidFill>
              <a:srgbClr val="6C3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1" name="Picture 2" descr="C:\Documents and Settings\Administrador\Mis documentos\ORPACO 2009\DINAMICAS TERRITORIALES\INFORMACION MUNICIPIOS\HONDA\Imágenes Honda\FOTOS HONDA - Grupo Márgenes fluviales\Honda\Imagen 798.jpg"/>
          <p:cNvPicPr>
            <a:picLocks noChangeAspect="1" noChangeArrowheads="1"/>
          </p:cNvPicPr>
          <p:nvPr/>
        </p:nvPicPr>
        <p:blipFill>
          <a:blip r:embed="rId2" cstate="print"/>
          <a:srcRect t="11667"/>
          <a:stretch>
            <a:fillRect/>
          </a:stretch>
        </p:blipFill>
        <p:spPr bwMode="auto">
          <a:xfrm>
            <a:off x="179512" y="2204864"/>
            <a:ext cx="8678529" cy="403244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    </a:t>
            </a:r>
            <a:r>
              <a:rPr lang="es-ES" sz="2800" i="0" dirty="0" smtClean="0"/>
              <a:t>La v</a:t>
            </a:r>
            <a:r>
              <a:rPr lang="es-ES" sz="2800" i="0" dirty="0" smtClean="0"/>
              <a:t>ía Férrea como expresión de la dispersión territorial.</a:t>
            </a:r>
            <a:endParaRPr lang="es-ES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 Ibagu</a:t>
            </a:r>
            <a:r>
              <a:rPr lang="es-ES" dirty="0" smtClean="0"/>
              <a:t>é - </a:t>
            </a:r>
            <a:r>
              <a:rPr lang="es-ES" dirty="0" smtClean="0"/>
              <a:t>Girardot – La Dorada</a:t>
            </a:r>
            <a:endParaRPr lang="es-ES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193081"/>
              </p:ext>
            </p:extLst>
          </p:nvPr>
        </p:nvGraphicFramePr>
        <p:xfrm>
          <a:off x="1547664" y="2780928"/>
          <a:ext cx="6121400" cy="314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Documento" r:id="rId3" imgW="6121400" imgH="3149600" progId="Word.Document.12">
                  <p:embed/>
                </p:oleObj>
              </mc:Choice>
              <mc:Fallback>
                <p:oleObj name="Documento" r:id="rId3" imgW="6121400" imgH="3149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7664" y="2780928"/>
                        <a:ext cx="6121400" cy="314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4455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    </a:t>
            </a:r>
            <a:r>
              <a:rPr lang="es-ES" sz="2800" i="0" dirty="0" smtClean="0"/>
              <a:t>Bordes ribereños</a:t>
            </a:r>
            <a:endParaRPr lang="es-ES" sz="2800" i="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rcRect t="14861" b="148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67770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2800" i="0" dirty="0" smtClean="0"/>
              <a:t>        El anonimato como expresi</a:t>
            </a:r>
            <a:r>
              <a:rPr lang="es-ES" sz="2800" i="0" dirty="0" smtClean="0"/>
              <a:t>ón de la expansión urbana : Ibagué – Mariquita.</a:t>
            </a:r>
            <a:endParaRPr lang="es-ES" i="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rcRect t="14757" b="14757"/>
          <a:stretch>
            <a:fillRect/>
          </a:stretch>
        </p:blipFill>
        <p:spPr>
          <a:xfrm>
            <a:off x="395536" y="1916832"/>
            <a:ext cx="8568952" cy="4536505"/>
          </a:xfrm>
        </p:spPr>
      </p:pic>
    </p:spTree>
    <p:extLst>
      <p:ext uri="{BB962C8B-B14F-4D97-AF65-F5344CB8AC3E}">
        <p14:creationId xmlns:p14="http://schemas.microsoft.com/office/powerpoint/2010/main" val="1193188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2800" i="0" dirty="0"/>
              <a:t>El anonimato como expresión de la expansión urbana : Ibagué – </a:t>
            </a:r>
            <a:r>
              <a:rPr lang="es-ES" sz="2800" i="0" dirty="0" smtClean="0"/>
              <a:t>Melgar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rcRect t="14757" b="147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26899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7" name="Rectangle 3"/>
          <p:cNvSpPr>
            <a:spLocks noChangeArrowheads="1"/>
          </p:cNvSpPr>
          <p:nvPr/>
        </p:nvSpPr>
        <p:spPr bwMode="auto">
          <a:xfrm>
            <a:off x="1000100" y="268866"/>
            <a:ext cx="7858180" cy="12593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folHlink"/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45000"/>
              </a:spcBef>
              <a:buClr>
                <a:schemeClr val="accent2"/>
              </a:buClr>
              <a:defRPr/>
            </a:pPr>
            <a:r>
              <a:rPr lang="es-PE" b="1" dirty="0">
                <a:solidFill>
                  <a:srgbClr val="6C3600"/>
                </a:solidFill>
                <a:latin typeface="Arial Rounded MT Bold" pitchFamily="34" charset="0"/>
              </a:rPr>
              <a:t>La ciudad Difusa como expresión de la expansion urbana en Ibague</a:t>
            </a:r>
            <a:endParaRPr lang="es-ES" b="1" dirty="0">
              <a:solidFill>
                <a:srgbClr val="6C3600"/>
              </a:solidFill>
              <a:latin typeface="Arial Rounded MT Bold" pitchFamily="34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45000"/>
              </a:spcBef>
              <a:buClr>
                <a:schemeClr val="accent2"/>
              </a:buClr>
              <a:defRPr/>
            </a:pPr>
            <a:endParaRPr lang="es-ES" b="1" dirty="0">
              <a:solidFill>
                <a:srgbClr val="6C3600"/>
              </a:solidFill>
              <a:latin typeface="Arial Rounded MT Bold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9961" t="16601" r="16797" b="15039"/>
          <a:stretch>
            <a:fillRect/>
          </a:stretch>
        </p:blipFill>
        <p:spPr bwMode="auto">
          <a:xfrm>
            <a:off x="535829" y="1928792"/>
            <a:ext cx="8036699" cy="450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252690" y="1324261"/>
            <a:ext cx="624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_tradnl" b="1" i="1" dirty="0" smtClean="0">
                <a:solidFill>
                  <a:srgbClr val="800000"/>
                </a:solidFill>
                <a:latin typeface="Arial Rounded MT Bold" pitchFamily="34" charset="0"/>
              </a:rPr>
              <a:t>“El mundo cambia,</a:t>
            </a:r>
            <a:endParaRPr lang="es-ES" b="1" i="1" dirty="0">
              <a:solidFill>
                <a:srgbClr val="800000"/>
              </a:solidFill>
              <a:latin typeface="Arial Rounded MT Bold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85786" y="5857892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1969</a:t>
            </a:r>
            <a:endParaRPr lang="es-PE" b="1" dirty="0">
              <a:solidFill>
                <a:schemeClr val="accent5">
                  <a:lumMod val="50000"/>
                </a:schemeClr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650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7" name="Rectangle 3"/>
          <p:cNvSpPr>
            <a:spLocks noChangeArrowheads="1"/>
          </p:cNvSpPr>
          <p:nvPr/>
        </p:nvSpPr>
        <p:spPr bwMode="auto">
          <a:xfrm>
            <a:off x="1000100" y="268866"/>
            <a:ext cx="7858180" cy="7176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folHlink"/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45000"/>
              </a:spcBef>
              <a:buClr>
                <a:schemeClr val="accent2"/>
              </a:buClr>
              <a:defRPr/>
            </a:pPr>
            <a:r>
              <a:rPr lang="es-PE" sz="1800" b="1" dirty="0" smtClean="0">
                <a:solidFill>
                  <a:srgbClr val="6C3600"/>
                </a:solidFill>
                <a:latin typeface="Arial Rounded MT Bold" pitchFamily="34" charset="0"/>
              </a:rPr>
              <a:t> </a:t>
            </a:r>
            <a:r>
              <a:rPr lang="es-PE" sz="1800" b="1" dirty="0">
                <a:solidFill>
                  <a:srgbClr val="6C3600"/>
                </a:solidFill>
                <a:latin typeface="Arial Rounded MT Bold" pitchFamily="34" charset="0"/>
              </a:rPr>
              <a:t>La ciudad Difusa como expresión de la expansion urbana en Ibague</a:t>
            </a:r>
            <a:endParaRPr lang="es-ES" sz="1800" b="1" dirty="0">
              <a:solidFill>
                <a:srgbClr val="6C3600"/>
              </a:solidFill>
              <a:latin typeface="Arial Rounded MT Bold" pitchFamily="34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45000"/>
              </a:spcBef>
              <a:buClr>
                <a:schemeClr val="accent2"/>
              </a:buClr>
              <a:defRPr/>
            </a:pPr>
            <a:endParaRPr lang="es-ES" sz="1800" b="1" dirty="0">
              <a:solidFill>
                <a:srgbClr val="6C3600"/>
              </a:solidFill>
              <a:latin typeface="Arial Rounded MT Bold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 l="10547" t="18554" r="16797" b="13086"/>
          <a:stretch>
            <a:fillRect/>
          </a:stretch>
        </p:blipFill>
        <p:spPr bwMode="auto">
          <a:xfrm>
            <a:off x="642910" y="1928792"/>
            <a:ext cx="7972398" cy="450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2252690" y="1052736"/>
            <a:ext cx="6248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ts val="0"/>
              </a:spcBef>
            </a:pPr>
            <a:r>
              <a:rPr lang="es-ES_tradnl" b="1" i="1" dirty="0" smtClean="0">
                <a:solidFill>
                  <a:srgbClr val="800000"/>
                </a:solidFill>
                <a:latin typeface="Arial Rounded MT Bold" pitchFamily="34" charset="0"/>
              </a:rPr>
              <a:t>la geografía se hace todos los días”</a:t>
            </a:r>
          </a:p>
          <a:p>
            <a:pPr algn="r">
              <a:spcBef>
                <a:spcPts val="0"/>
              </a:spcBef>
            </a:pPr>
            <a:r>
              <a:rPr lang="es-ES_tradnl" b="1" dirty="0" smtClean="0">
                <a:solidFill>
                  <a:srgbClr val="800000"/>
                </a:solidFill>
                <a:latin typeface="Arial Rounded MT Bold" pitchFamily="34" charset="0"/>
              </a:rPr>
              <a:t>Roger </a:t>
            </a:r>
            <a:r>
              <a:rPr lang="es-ES_tradnl" b="1" dirty="0" err="1" smtClean="0">
                <a:solidFill>
                  <a:srgbClr val="800000"/>
                </a:solidFill>
                <a:latin typeface="Arial Rounded MT Bold" pitchFamily="34" charset="0"/>
              </a:rPr>
              <a:t>Brunnet</a:t>
            </a:r>
            <a:endParaRPr lang="es-ES" b="1" dirty="0">
              <a:solidFill>
                <a:srgbClr val="800000"/>
              </a:solidFill>
              <a:latin typeface="Arial Rounded MT Bold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785786" y="5857892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2011</a:t>
            </a:r>
            <a:endParaRPr lang="es-PE" b="1" dirty="0">
              <a:solidFill>
                <a:schemeClr val="accent5">
                  <a:lumMod val="50000"/>
                </a:schemeClr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095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CO" sz="3200" dirty="0" smtClean="0"/>
              <a:t> </a:t>
            </a:r>
            <a:r>
              <a:rPr lang="es-CO" sz="3200" dirty="0" smtClean="0"/>
              <a:t>     </a:t>
            </a:r>
            <a:r>
              <a:rPr lang="es-CO" sz="2000" dirty="0" smtClean="0"/>
              <a:t> </a:t>
            </a:r>
            <a:r>
              <a:rPr lang="es-PE" sz="2000" b="1" i="0" dirty="0" smtClean="0">
                <a:solidFill>
                  <a:srgbClr val="6C3600"/>
                </a:solidFill>
                <a:latin typeface="Arial Rounded MT Bold" pitchFamily="34" charset="0"/>
              </a:rPr>
              <a:t>La </a:t>
            </a:r>
            <a:r>
              <a:rPr lang="es-PE" sz="2000" b="1" i="0" dirty="0">
                <a:solidFill>
                  <a:srgbClr val="6C3600"/>
                </a:solidFill>
                <a:latin typeface="Arial Rounded MT Bold" pitchFamily="34" charset="0"/>
              </a:rPr>
              <a:t>ciudad Difusa como expresión de la expansion urbana en Ibague</a:t>
            </a:r>
            <a:r>
              <a:rPr lang="es-ES" sz="2000" b="1" i="0" dirty="0">
                <a:solidFill>
                  <a:srgbClr val="6C3600"/>
                </a:solidFill>
                <a:latin typeface="Arial Rounded MT Bold" pitchFamily="34" charset="0"/>
              </a:rPr>
              <a:t/>
            </a:r>
            <a:br>
              <a:rPr lang="es-ES" sz="2000" b="1" i="0" dirty="0">
                <a:solidFill>
                  <a:srgbClr val="6C3600"/>
                </a:solidFill>
                <a:latin typeface="Arial Rounded MT Bold" pitchFamily="34" charset="0"/>
              </a:rPr>
            </a:br>
            <a:endParaRPr lang="es-CO" sz="2000" i="0" dirty="0" smtClean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41313" indent="-341313" algn="just" eaLnBrk="1" hangingPunct="1">
              <a:spcBef>
                <a:spcPts val="600"/>
              </a:spcBef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s-CO" sz="2400" dirty="0" smtClean="0"/>
          </a:p>
          <a:p>
            <a:pPr marL="341313" indent="-341313" algn="ctr" eaLnBrk="1" hangingPunct="1">
              <a:spcBef>
                <a:spcPts val="600"/>
              </a:spcBef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s-CO" sz="2400" dirty="0" smtClean="0"/>
              <a:t>Territorio formal</a:t>
            </a:r>
            <a:endParaRPr lang="es-CO" sz="2400" dirty="0"/>
          </a:p>
          <a:p>
            <a:pPr marL="341313" indent="-341313" algn="just" eaLnBrk="1" hangingPunct="1">
              <a:spcBef>
                <a:spcPts val="600"/>
              </a:spcBef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s-CO" sz="2400" dirty="0" smtClean="0"/>
          </a:p>
          <a:p>
            <a:pPr marL="341313" indent="-341313" algn="just" eaLnBrk="1" hangingPunct="1">
              <a:spcBef>
                <a:spcPts val="600"/>
              </a:spcBef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s-CO" sz="2400" dirty="0" smtClean="0"/>
          </a:p>
          <a:p>
            <a:pPr marL="341313" indent="-341313" algn="just" eaLnBrk="1" hangingPunct="1">
              <a:spcBef>
                <a:spcPts val="600"/>
              </a:spcBef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s-CO" sz="2400" dirty="0"/>
          </a:p>
          <a:p>
            <a:pPr marL="341313" indent="-341313" algn="just" eaLnBrk="1" hangingPunct="1">
              <a:spcBef>
                <a:spcPts val="600"/>
              </a:spcBef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s-CO" sz="2400" dirty="0" smtClean="0"/>
          </a:p>
          <a:p>
            <a:pPr marL="341313" indent="-341313" algn="just" eaLnBrk="1" hangingPunct="1">
              <a:spcBef>
                <a:spcPts val="600"/>
              </a:spcBef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s-CO" sz="2400" dirty="0"/>
          </a:p>
          <a:p>
            <a:pPr marL="0" indent="0" algn="just" eaLnBrk="1" hangingPunct="1">
              <a:spcBef>
                <a:spcPts val="600"/>
              </a:spcBef>
              <a:buClr>
                <a:srgbClr val="FFFFFF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s-CO" sz="2400" dirty="0" smtClean="0"/>
              <a:t>El </a:t>
            </a:r>
            <a:r>
              <a:rPr lang="es-CO" sz="2400" dirty="0" smtClean="0"/>
              <a:t>poder ejercido a   partir de la administración  del espacio</a:t>
            </a:r>
          </a:p>
          <a:p>
            <a:pPr marL="341313" indent="-341313" algn="just" eaLnBrk="1" hangingPunct="1">
              <a:spcBef>
                <a:spcPts val="600"/>
              </a:spcBef>
              <a:buClr>
                <a:srgbClr val="FFFFFF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s-CO" sz="2400" dirty="0" smtClean="0"/>
              <a:t>(el barrio, la provincia, el departamento, el cantón)</a:t>
            </a:r>
          </a:p>
          <a:p>
            <a:pPr marL="341313" indent="-341313" algn="just" eaLnBrk="1" hangingPunct="1">
              <a:spcBef>
                <a:spcPts val="600"/>
              </a:spcBef>
              <a:buClr>
                <a:srgbClr val="FFFFFF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s-CO" sz="2400" dirty="0" smtClean="0"/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4355976" y="2708920"/>
            <a:ext cx="485775" cy="1214437"/>
          </a:xfrm>
          <a:prstGeom prst="upDownArrow">
            <a:avLst>
              <a:gd name="adj1" fmla="val 50000"/>
              <a:gd name="adj2" fmla="val 49768"/>
            </a:avLst>
          </a:prstGeom>
          <a:solidFill>
            <a:srgbClr val="006462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cs typeface="Arial Unicode MS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119188" y="4292600"/>
            <a:ext cx="5380037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CO">
                <a:solidFill>
                  <a:srgbClr val="FFFFFF"/>
                </a:solidFill>
                <a:cs typeface="Arial Unicode MS" charset="0"/>
              </a:rPr>
              <a:t>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CO">
              <a:solidFill>
                <a:srgbClr val="FFFFFF"/>
              </a:solidFill>
              <a:cs typeface="Arial Unicode MS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CO">
              <a:solidFill>
                <a:srgbClr val="FFFFFF"/>
              </a:solidFill>
              <a:cs typeface="Arial Unicode MS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CO" sz="2400">
                <a:solidFill>
                  <a:srgbClr val="FFFFFF"/>
                </a:solidFill>
                <a:cs typeface="Arial Unicode MS" charset="0"/>
              </a:rPr>
              <a:t>ordenamiento y planificación territorial</a:t>
            </a:r>
            <a:r>
              <a:rPr lang="es-CO">
                <a:solidFill>
                  <a:srgbClr val="FFFFFF"/>
                </a:solidFill>
                <a:cs typeface="Arial Unicode MS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592607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516636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043608" y="18864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Expansi</a:t>
            </a:r>
            <a:r>
              <a:rPr lang="es-ES" dirty="0" smtClean="0"/>
              <a:t>ón Urbana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7320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CO" sz="2000" b="1" i="0" dirty="0" smtClean="0"/>
              <a:t>CARACTERÍZACIÓN DE LAS CIUDADES COLOMBIANAS: </a:t>
            </a:r>
            <a:br>
              <a:rPr lang="es-CO" sz="2000" b="1" i="0" dirty="0" smtClean="0"/>
            </a:br>
            <a:r>
              <a:rPr lang="es-CO" sz="2000" b="1" i="0" dirty="0" smtClean="0"/>
              <a:t>JERARQUIZACIÓN DE LA RED URBANA NACIONAL</a:t>
            </a: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cs typeface="Arial Unicode MS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CO" sz="44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 Unicode MS" charset="0"/>
              </a:rPr>
              <a:t/>
            </a:r>
            <a:br>
              <a:rPr lang="es-CO" sz="44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 Unicode MS" charset="0"/>
              </a:rPr>
            </a:br>
            <a:endParaRPr lang="es-CO" sz="4400" b="1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cs typeface="Arial Unicode MS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CO" sz="44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 Unicode MS" charset="0"/>
              </a:rPr>
              <a:t/>
            </a:r>
            <a:br>
              <a:rPr lang="es-CO" sz="44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 Unicode MS" charset="0"/>
              </a:rPr>
            </a:br>
            <a:endParaRPr lang="es-CO" sz="4400" b="1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cs typeface="Arial Unicode MS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CO" sz="44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 Unicode MS" charset="0"/>
              </a:rPr>
              <a:t/>
            </a:r>
            <a:br>
              <a:rPr lang="es-CO" sz="44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 Unicode MS" charset="0"/>
              </a:rPr>
            </a:br>
            <a:endParaRPr lang="es-CO" sz="4400" b="1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cs typeface="Arial Unicode MS" charset="0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CO" sz="44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 Unicode MS" charset="0"/>
              </a:rPr>
              <a:t/>
            </a:r>
            <a:br>
              <a:rPr lang="es-CO" sz="44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 Unicode MS" charset="0"/>
              </a:rPr>
            </a:br>
            <a:endParaRPr lang="es-CO" sz="4400" b="1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cs typeface="Arial Unicode MS" charset="0"/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CO" sz="44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 Unicode MS" charset="0"/>
              </a:rPr>
              <a:t/>
            </a:r>
            <a:br>
              <a:rPr lang="es-CO" sz="44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 Unicode MS" charset="0"/>
              </a:rPr>
            </a:br>
            <a:endParaRPr lang="es-CO" sz="4400" b="1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cs typeface="Arial Unicode MS" charset="0"/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684213" y="1341438"/>
            <a:ext cx="4895850" cy="4824412"/>
          </a:xfrm>
          <a:prstGeom prst="rect">
            <a:avLst/>
          </a:prstGeom>
          <a:solidFill>
            <a:srgbClr val="006462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cs typeface="Arial Unicode MS" charset="0"/>
            </a:endParaRPr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 flipH="1">
            <a:off x="754063" y="1484313"/>
            <a:ext cx="4754562" cy="4752975"/>
          </a:xfrm>
          <a:prstGeom prst="line">
            <a:avLst/>
          </a:prstGeom>
          <a:noFill/>
          <a:ln w="7632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cs typeface="Arial Unicode MS" charset="0"/>
            </a:endParaRP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 flipH="1">
            <a:off x="682625" y="2060575"/>
            <a:ext cx="2163763" cy="4248150"/>
          </a:xfrm>
          <a:prstGeom prst="line">
            <a:avLst/>
          </a:prstGeom>
          <a:noFill/>
          <a:ln w="7632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cs typeface="Arial Unicode MS" charset="0"/>
            </a:endParaRPr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682625" y="2060575"/>
            <a:ext cx="1082675" cy="4248150"/>
          </a:xfrm>
          <a:prstGeom prst="line">
            <a:avLst/>
          </a:prstGeom>
          <a:noFill/>
          <a:ln w="7632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cs typeface="Arial Unicode MS" charset="0"/>
            </a:endParaRPr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6156325" y="5589588"/>
            <a:ext cx="2232025" cy="1587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cs typeface="Arial Unicode MS" charset="0"/>
            </a:endParaRPr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 flipV="1">
            <a:off x="6516688" y="5083175"/>
            <a:ext cx="142875" cy="508000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cs typeface="Arial Unicode MS" charset="0"/>
            </a:endParaRPr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>
            <a:off x="6659563" y="5084763"/>
            <a:ext cx="73025" cy="504825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cs typeface="Arial Unicode MS" charset="0"/>
            </a:endParaRPr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 flipV="1">
            <a:off x="6948488" y="5083175"/>
            <a:ext cx="144462" cy="508000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cs typeface="Arial Unicode MS" charset="0"/>
            </a:endParaRPr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>
            <a:off x="7092950" y="5084763"/>
            <a:ext cx="71438" cy="504825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cs typeface="Arial Unicode MS" charset="0"/>
            </a:endParaRPr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 flipV="1">
            <a:off x="7451725" y="5011738"/>
            <a:ext cx="144463" cy="579437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cs typeface="Arial Unicode MS" charset="0"/>
            </a:endParaRPr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>
            <a:off x="7596188" y="5013325"/>
            <a:ext cx="144462" cy="576263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cs typeface="Arial Unicode MS" charset="0"/>
            </a:endParaRPr>
          </a:p>
        </p:txBody>
      </p:sp>
      <p:sp>
        <p:nvSpPr>
          <p:cNvPr id="17427" name="Oval 19"/>
          <p:cNvSpPr>
            <a:spLocks noChangeArrowheads="1"/>
          </p:cNvSpPr>
          <p:nvPr/>
        </p:nvSpPr>
        <p:spPr bwMode="auto">
          <a:xfrm>
            <a:off x="1547813" y="4365625"/>
            <a:ext cx="215900" cy="215900"/>
          </a:xfrm>
          <a:prstGeom prst="ellipse">
            <a:avLst/>
          </a:prstGeom>
          <a:solidFill>
            <a:srgbClr val="006462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cs typeface="Arial Unicode MS" charset="0"/>
            </a:endParaRPr>
          </a:p>
        </p:txBody>
      </p:sp>
      <p:sp>
        <p:nvSpPr>
          <p:cNvPr id="17428" name="Oval 20"/>
          <p:cNvSpPr>
            <a:spLocks noChangeArrowheads="1"/>
          </p:cNvSpPr>
          <p:nvPr/>
        </p:nvSpPr>
        <p:spPr bwMode="auto">
          <a:xfrm>
            <a:off x="3059113" y="3789363"/>
            <a:ext cx="144462" cy="287337"/>
          </a:xfrm>
          <a:prstGeom prst="ellipse">
            <a:avLst/>
          </a:prstGeom>
          <a:solidFill>
            <a:srgbClr val="006462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cs typeface="Arial Unicode MS" charset="0"/>
            </a:endParaRPr>
          </a:p>
        </p:txBody>
      </p:sp>
      <p:sp>
        <p:nvSpPr>
          <p:cNvPr id="17429" name="Oval 21"/>
          <p:cNvSpPr>
            <a:spLocks noChangeArrowheads="1"/>
          </p:cNvSpPr>
          <p:nvPr/>
        </p:nvSpPr>
        <p:spPr bwMode="auto">
          <a:xfrm>
            <a:off x="7235825" y="5445125"/>
            <a:ext cx="144463" cy="215900"/>
          </a:xfrm>
          <a:prstGeom prst="ellipse">
            <a:avLst/>
          </a:prstGeom>
          <a:solidFill>
            <a:srgbClr val="006462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cs typeface="Arial Unicode MS" charset="0"/>
            </a:endParaRPr>
          </a:p>
        </p:txBody>
      </p:sp>
      <p:sp>
        <p:nvSpPr>
          <p:cNvPr id="17430" name="Oval 22"/>
          <p:cNvSpPr>
            <a:spLocks noChangeArrowheads="1"/>
          </p:cNvSpPr>
          <p:nvPr/>
        </p:nvSpPr>
        <p:spPr bwMode="auto">
          <a:xfrm>
            <a:off x="539750" y="4149725"/>
            <a:ext cx="215900" cy="215900"/>
          </a:xfrm>
          <a:prstGeom prst="ellipse">
            <a:avLst/>
          </a:prstGeom>
          <a:solidFill>
            <a:srgbClr val="006462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cs typeface="Arial Unicode MS" charset="0"/>
            </a:endParaRPr>
          </a:p>
        </p:txBody>
      </p:sp>
      <p:sp>
        <p:nvSpPr>
          <p:cNvPr id="17431" name="Oval 23"/>
          <p:cNvSpPr>
            <a:spLocks noChangeArrowheads="1"/>
          </p:cNvSpPr>
          <p:nvPr/>
        </p:nvSpPr>
        <p:spPr bwMode="auto">
          <a:xfrm>
            <a:off x="3492500" y="1341438"/>
            <a:ext cx="215900" cy="215900"/>
          </a:xfrm>
          <a:prstGeom prst="ellipse">
            <a:avLst/>
          </a:prstGeom>
          <a:solidFill>
            <a:srgbClr val="006462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cs typeface="Arial Unicode MS" charset="0"/>
            </a:endParaRPr>
          </a:p>
        </p:txBody>
      </p:sp>
      <p:sp>
        <p:nvSpPr>
          <p:cNvPr id="17432" name="Oval 24"/>
          <p:cNvSpPr>
            <a:spLocks noChangeArrowheads="1"/>
          </p:cNvSpPr>
          <p:nvPr/>
        </p:nvSpPr>
        <p:spPr bwMode="auto">
          <a:xfrm>
            <a:off x="3708400" y="1341438"/>
            <a:ext cx="215900" cy="215900"/>
          </a:xfrm>
          <a:prstGeom prst="ellipse">
            <a:avLst/>
          </a:prstGeom>
          <a:solidFill>
            <a:srgbClr val="006462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cs typeface="Arial Unicode MS" charset="0"/>
            </a:endParaRPr>
          </a:p>
        </p:txBody>
      </p:sp>
      <p:sp>
        <p:nvSpPr>
          <p:cNvPr id="17433" name="Oval 25"/>
          <p:cNvSpPr>
            <a:spLocks noChangeArrowheads="1"/>
          </p:cNvSpPr>
          <p:nvPr/>
        </p:nvSpPr>
        <p:spPr bwMode="auto">
          <a:xfrm>
            <a:off x="1187450" y="4221163"/>
            <a:ext cx="144463" cy="144462"/>
          </a:xfrm>
          <a:prstGeom prst="ellipse">
            <a:avLst/>
          </a:prstGeom>
          <a:solidFill>
            <a:srgbClr val="006462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cs typeface="Arial Unicode MS" charset="0"/>
            </a:endParaRPr>
          </a:p>
        </p:txBody>
      </p:sp>
      <p:sp>
        <p:nvSpPr>
          <p:cNvPr id="17434" name="Oval 26"/>
          <p:cNvSpPr>
            <a:spLocks noChangeArrowheads="1"/>
          </p:cNvSpPr>
          <p:nvPr/>
        </p:nvSpPr>
        <p:spPr bwMode="auto">
          <a:xfrm>
            <a:off x="539750" y="5445125"/>
            <a:ext cx="144463" cy="144463"/>
          </a:xfrm>
          <a:prstGeom prst="ellipse">
            <a:avLst/>
          </a:prstGeom>
          <a:solidFill>
            <a:srgbClr val="006462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cs typeface="Arial Unicode MS" charset="0"/>
            </a:endParaRPr>
          </a:p>
        </p:txBody>
      </p:sp>
      <p:sp>
        <p:nvSpPr>
          <p:cNvPr id="17435" name="Line 27"/>
          <p:cNvSpPr>
            <a:spLocks noChangeShapeType="1"/>
          </p:cNvSpPr>
          <p:nvPr/>
        </p:nvSpPr>
        <p:spPr bwMode="auto">
          <a:xfrm flipH="1">
            <a:off x="6299200" y="5734050"/>
            <a:ext cx="938213" cy="158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cs typeface="Arial Unicode MS" charset="0"/>
            </a:endParaRPr>
          </a:p>
        </p:txBody>
      </p:sp>
      <p:sp>
        <p:nvSpPr>
          <p:cNvPr id="17436" name="Line 28"/>
          <p:cNvSpPr>
            <a:spLocks noChangeShapeType="1"/>
          </p:cNvSpPr>
          <p:nvPr/>
        </p:nvSpPr>
        <p:spPr bwMode="auto">
          <a:xfrm flipV="1">
            <a:off x="2124075" y="2274888"/>
            <a:ext cx="1655763" cy="2092325"/>
          </a:xfrm>
          <a:prstGeom prst="line">
            <a:avLst/>
          </a:prstGeom>
          <a:noFill/>
          <a:ln w="9360">
            <a:solidFill>
              <a:srgbClr val="FFFFFF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cs typeface="Arial Unicode MS" charset="0"/>
            </a:endParaRPr>
          </a:p>
        </p:txBody>
      </p:sp>
      <p:sp>
        <p:nvSpPr>
          <p:cNvPr id="17437" name="Line 29"/>
          <p:cNvSpPr>
            <a:spLocks noChangeShapeType="1"/>
          </p:cNvSpPr>
          <p:nvPr/>
        </p:nvSpPr>
        <p:spPr bwMode="auto">
          <a:xfrm flipV="1">
            <a:off x="3779838" y="1555750"/>
            <a:ext cx="1587" cy="722313"/>
          </a:xfrm>
          <a:prstGeom prst="line">
            <a:avLst/>
          </a:prstGeom>
          <a:noFill/>
          <a:ln w="9360">
            <a:solidFill>
              <a:srgbClr val="FFFFFF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cs typeface="Arial Unicode MS" charset="0"/>
            </a:endParaRPr>
          </a:p>
        </p:txBody>
      </p:sp>
      <p:sp>
        <p:nvSpPr>
          <p:cNvPr id="17438" name="Line 30"/>
          <p:cNvSpPr>
            <a:spLocks noChangeShapeType="1"/>
          </p:cNvSpPr>
          <p:nvPr/>
        </p:nvSpPr>
        <p:spPr bwMode="auto">
          <a:xfrm flipH="1">
            <a:off x="754063" y="4365625"/>
            <a:ext cx="1371600" cy="1588"/>
          </a:xfrm>
          <a:prstGeom prst="line">
            <a:avLst/>
          </a:prstGeom>
          <a:noFill/>
          <a:ln w="9360">
            <a:solidFill>
              <a:srgbClr val="FFFFFF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cs typeface="Arial Unicode MS" charset="0"/>
            </a:endParaRPr>
          </a:p>
        </p:txBody>
      </p:sp>
      <p:sp>
        <p:nvSpPr>
          <p:cNvPr id="17439" name="Oval 31"/>
          <p:cNvSpPr>
            <a:spLocks noChangeArrowheads="1"/>
          </p:cNvSpPr>
          <p:nvPr/>
        </p:nvSpPr>
        <p:spPr bwMode="auto">
          <a:xfrm>
            <a:off x="2195513" y="3068638"/>
            <a:ext cx="144462" cy="144462"/>
          </a:xfrm>
          <a:prstGeom prst="ellipse">
            <a:avLst/>
          </a:prstGeom>
          <a:solidFill>
            <a:srgbClr val="006462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cs typeface="Arial Unicode MS" charset="0"/>
            </a:endParaRPr>
          </a:p>
        </p:txBody>
      </p:sp>
      <p:sp>
        <p:nvSpPr>
          <p:cNvPr id="17440" name="Oval 32"/>
          <p:cNvSpPr>
            <a:spLocks noChangeArrowheads="1"/>
          </p:cNvSpPr>
          <p:nvPr/>
        </p:nvSpPr>
        <p:spPr bwMode="auto">
          <a:xfrm>
            <a:off x="3995738" y="2852738"/>
            <a:ext cx="144462" cy="144462"/>
          </a:xfrm>
          <a:prstGeom prst="ellipse">
            <a:avLst/>
          </a:prstGeom>
          <a:solidFill>
            <a:srgbClr val="006462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cs typeface="Arial Unicode MS" charset="0"/>
            </a:endParaRPr>
          </a:p>
        </p:txBody>
      </p:sp>
      <p:sp>
        <p:nvSpPr>
          <p:cNvPr id="17441" name="Oval 33"/>
          <p:cNvSpPr>
            <a:spLocks noChangeArrowheads="1"/>
          </p:cNvSpPr>
          <p:nvPr/>
        </p:nvSpPr>
        <p:spPr bwMode="auto">
          <a:xfrm>
            <a:off x="900113" y="5516563"/>
            <a:ext cx="142875" cy="144462"/>
          </a:xfrm>
          <a:prstGeom prst="ellipse">
            <a:avLst/>
          </a:prstGeom>
          <a:solidFill>
            <a:srgbClr val="006462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cs typeface="Arial Unicode MS" charset="0"/>
            </a:endParaRPr>
          </a:p>
        </p:txBody>
      </p:sp>
      <p:sp>
        <p:nvSpPr>
          <p:cNvPr id="17442" name="Text Box 34"/>
          <p:cNvSpPr txBox="1">
            <a:spLocks noChangeArrowheads="1"/>
          </p:cNvSpPr>
          <p:nvPr/>
        </p:nvSpPr>
        <p:spPr bwMode="auto">
          <a:xfrm>
            <a:off x="3257550" y="2008188"/>
            <a:ext cx="3063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s-MX" smtClean="0"/>
              <a:t>1</a:t>
            </a:r>
          </a:p>
        </p:txBody>
      </p:sp>
      <p:sp>
        <p:nvSpPr>
          <p:cNvPr id="17443" name="Text Box 35"/>
          <p:cNvSpPr txBox="1">
            <a:spLocks noChangeArrowheads="1"/>
          </p:cNvSpPr>
          <p:nvPr/>
        </p:nvSpPr>
        <p:spPr bwMode="auto">
          <a:xfrm>
            <a:off x="3257550" y="3592513"/>
            <a:ext cx="3063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s-MX" smtClean="0"/>
              <a:t>2</a:t>
            </a:r>
          </a:p>
        </p:txBody>
      </p:sp>
      <p:sp>
        <p:nvSpPr>
          <p:cNvPr id="17444" name="Text Box 36"/>
          <p:cNvSpPr txBox="1">
            <a:spLocks noChangeArrowheads="1"/>
          </p:cNvSpPr>
          <p:nvPr/>
        </p:nvSpPr>
        <p:spPr bwMode="auto">
          <a:xfrm>
            <a:off x="1851025" y="2841625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s-MX" smtClean="0"/>
              <a:t>3</a:t>
            </a:r>
          </a:p>
        </p:txBody>
      </p:sp>
      <p:sp>
        <p:nvSpPr>
          <p:cNvPr id="17445" name="Text Box 37"/>
          <p:cNvSpPr txBox="1">
            <a:spLocks noChangeArrowheads="1"/>
          </p:cNvSpPr>
          <p:nvPr/>
        </p:nvSpPr>
        <p:spPr bwMode="auto">
          <a:xfrm>
            <a:off x="1385888" y="3952875"/>
            <a:ext cx="30638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s-MX" smtClean="0"/>
              <a:t>4</a:t>
            </a:r>
          </a:p>
        </p:txBody>
      </p:sp>
      <p:sp>
        <p:nvSpPr>
          <p:cNvPr id="17446" name="Oval 38"/>
          <p:cNvSpPr>
            <a:spLocks noChangeArrowheads="1"/>
          </p:cNvSpPr>
          <p:nvPr/>
        </p:nvSpPr>
        <p:spPr bwMode="auto">
          <a:xfrm>
            <a:off x="6804025" y="5445125"/>
            <a:ext cx="144463" cy="215900"/>
          </a:xfrm>
          <a:prstGeom prst="ellipse">
            <a:avLst/>
          </a:prstGeom>
          <a:solidFill>
            <a:srgbClr val="006462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cs typeface="Arial Unicode MS" charset="0"/>
            </a:endParaRPr>
          </a:p>
        </p:txBody>
      </p:sp>
      <p:sp>
        <p:nvSpPr>
          <p:cNvPr id="17447" name="Line 39"/>
          <p:cNvSpPr>
            <a:spLocks noChangeShapeType="1"/>
          </p:cNvSpPr>
          <p:nvPr/>
        </p:nvSpPr>
        <p:spPr bwMode="auto">
          <a:xfrm>
            <a:off x="2339975" y="3141663"/>
            <a:ext cx="647700" cy="719137"/>
          </a:xfrm>
          <a:prstGeom prst="line">
            <a:avLst/>
          </a:prstGeom>
          <a:noFill/>
          <a:ln w="9360">
            <a:solidFill>
              <a:srgbClr val="FFFFFF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cs typeface="Arial Unicode MS" charset="0"/>
            </a:endParaRPr>
          </a:p>
        </p:txBody>
      </p:sp>
      <p:sp>
        <p:nvSpPr>
          <p:cNvPr id="17448" name="Line 40"/>
          <p:cNvSpPr>
            <a:spLocks noChangeShapeType="1"/>
          </p:cNvSpPr>
          <p:nvPr/>
        </p:nvSpPr>
        <p:spPr bwMode="auto">
          <a:xfrm flipV="1">
            <a:off x="2339975" y="3067050"/>
            <a:ext cx="792163" cy="76200"/>
          </a:xfrm>
          <a:prstGeom prst="line">
            <a:avLst/>
          </a:prstGeom>
          <a:noFill/>
          <a:ln w="9360">
            <a:solidFill>
              <a:srgbClr val="FFFFFF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cs typeface="Arial Unicode MS" charset="0"/>
            </a:endParaRPr>
          </a:p>
        </p:txBody>
      </p:sp>
      <p:sp>
        <p:nvSpPr>
          <p:cNvPr id="17449" name="Line 41"/>
          <p:cNvSpPr>
            <a:spLocks noChangeShapeType="1"/>
          </p:cNvSpPr>
          <p:nvPr/>
        </p:nvSpPr>
        <p:spPr bwMode="auto">
          <a:xfrm flipH="1" flipV="1">
            <a:off x="3562350" y="2635250"/>
            <a:ext cx="434975" cy="290513"/>
          </a:xfrm>
          <a:prstGeom prst="line">
            <a:avLst/>
          </a:prstGeom>
          <a:noFill/>
          <a:ln w="9360">
            <a:solidFill>
              <a:srgbClr val="FFFFFF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cs typeface="Arial Unicode MS" charset="0"/>
            </a:endParaRPr>
          </a:p>
        </p:txBody>
      </p:sp>
      <p:sp>
        <p:nvSpPr>
          <p:cNvPr id="17450" name="Line 42"/>
          <p:cNvSpPr>
            <a:spLocks noChangeShapeType="1"/>
          </p:cNvSpPr>
          <p:nvPr/>
        </p:nvSpPr>
        <p:spPr bwMode="auto">
          <a:xfrm flipH="1">
            <a:off x="969963" y="4365625"/>
            <a:ext cx="363537" cy="1223963"/>
          </a:xfrm>
          <a:prstGeom prst="line">
            <a:avLst/>
          </a:prstGeom>
          <a:noFill/>
          <a:ln w="9360">
            <a:solidFill>
              <a:srgbClr val="FFFFFF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cs typeface="Arial Unicode MS" charset="0"/>
            </a:endParaRPr>
          </a:p>
        </p:txBody>
      </p:sp>
      <p:sp>
        <p:nvSpPr>
          <p:cNvPr id="17451" name="Oval 43"/>
          <p:cNvSpPr>
            <a:spLocks noChangeArrowheads="1"/>
          </p:cNvSpPr>
          <p:nvPr/>
        </p:nvSpPr>
        <p:spPr bwMode="auto">
          <a:xfrm>
            <a:off x="1187450" y="1412875"/>
            <a:ext cx="71438" cy="144463"/>
          </a:xfrm>
          <a:prstGeom prst="ellipse">
            <a:avLst/>
          </a:prstGeom>
          <a:solidFill>
            <a:srgbClr val="006462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cs typeface="Arial Unicode MS" charset="0"/>
            </a:endParaRPr>
          </a:p>
        </p:txBody>
      </p:sp>
      <p:sp>
        <p:nvSpPr>
          <p:cNvPr id="17452" name="Line 44"/>
          <p:cNvSpPr>
            <a:spLocks noChangeShapeType="1"/>
          </p:cNvSpPr>
          <p:nvPr/>
        </p:nvSpPr>
        <p:spPr bwMode="auto">
          <a:xfrm flipH="1" flipV="1">
            <a:off x="1257300" y="1555750"/>
            <a:ext cx="1012825" cy="1587500"/>
          </a:xfrm>
          <a:prstGeom prst="line">
            <a:avLst/>
          </a:prstGeom>
          <a:noFill/>
          <a:ln w="9360">
            <a:solidFill>
              <a:srgbClr val="FFFFFF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cs typeface="Arial Unicode MS" charset="0"/>
            </a:endParaRPr>
          </a:p>
        </p:txBody>
      </p:sp>
      <p:sp>
        <p:nvSpPr>
          <p:cNvPr id="17453" name="Line 45"/>
          <p:cNvSpPr>
            <a:spLocks noChangeShapeType="1"/>
          </p:cNvSpPr>
          <p:nvPr/>
        </p:nvSpPr>
        <p:spPr bwMode="auto">
          <a:xfrm flipH="1" flipV="1">
            <a:off x="682625" y="5514975"/>
            <a:ext cx="219075" cy="76200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cs typeface="Arial Unicode MS" charset="0"/>
            </a:endParaRPr>
          </a:p>
        </p:txBody>
      </p:sp>
      <p:sp>
        <p:nvSpPr>
          <p:cNvPr id="17454" name="Text Box 46"/>
          <p:cNvSpPr txBox="1">
            <a:spLocks noChangeArrowheads="1"/>
          </p:cNvSpPr>
          <p:nvPr/>
        </p:nvSpPr>
        <p:spPr bwMode="auto">
          <a:xfrm>
            <a:off x="2270125" y="3213100"/>
            <a:ext cx="89217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s-MX" sz="2800" b="1" smtClean="0"/>
              <a:t>60%</a:t>
            </a:r>
          </a:p>
        </p:txBody>
      </p:sp>
      <p:sp>
        <p:nvSpPr>
          <p:cNvPr id="17455" name="Text Box 47"/>
          <p:cNvSpPr txBox="1">
            <a:spLocks noChangeArrowheads="1"/>
          </p:cNvSpPr>
          <p:nvPr/>
        </p:nvSpPr>
        <p:spPr bwMode="auto">
          <a:xfrm>
            <a:off x="3997325" y="5084763"/>
            <a:ext cx="89217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s-MX" sz="2800" b="1" smtClean="0"/>
              <a:t>40%</a:t>
            </a:r>
          </a:p>
        </p:txBody>
      </p:sp>
      <p:sp>
        <p:nvSpPr>
          <p:cNvPr id="17456" name="Text Box 48"/>
          <p:cNvSpPr txBox="1">
            <a:spLocks noChangeArrowheads="1"/>
          </p:cNvSpPr>
          <p:nvPr/>
        </p:nvSpPr>
        <p:spPr bwMode="auto">
          <a:xfrm>
            <a:off x="6227763" y="2060575"/>
            <a:ext cx="208121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s-MX" b="1" smtClean="0"/>
              <a:t>683.000 K2 = 60%</a:t>
            </a:r>
          </a:p>
        </p:txBody>
      </p:sp>
      <p:sp>
        <p:nvSpPr>
          <p:cNvPr id="17457" name="Text Box 49"/>
          <p:cNvSpPr txBox="1">
            <a:spLocks noChangeArrowheads="1"/>
          </p:cNvSpPr>
          <p:nvPr/>
        </p:nvSpPr>
        <p:spPr bwMode="auto">
          <a:xfrm>
            <a:off x="6229350" y="3716338"/>
            <a:ext cx="2200275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s-MX" sz="2000" b="1" dirty="0" smtClean="0"/>
              <a:t>58 habitantes/K2</a:t>
            </a:r>
          </a:p>
        </p:txBody>
      </p:sp>
      <p:sp>
        <p:nvSpPr>
          <p:cNvPr id="17458" name="Text Box 50"/>
          <p:cNvSpPr txBox="1">
            <a:spLocks noChangeArrowheads="1"/>
          </p:cNvSpPr>
          <p:nvPr/>
        </p:nvSpPr>
        <p:spPr bwMode="auto">
          <a:xfrm>
            <a:off x="6210300" y="1358900"/>
            <a:ext cx="19780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  <a:defRPr/>
            </a:pPr>
            <a:endParaRPr lang="es-MX" sz="2400" smtClean="0"/>
          </a:p>
          <a:p>
            <a:pPr>
              <a:buClrTx/>
              <a:buFontTx/>
              <a:buNone/>
              <a:defRPr/>
            </a:pPr>
            <a:r>
              <a:rPr lang="es-MX" sz="2400" smtClean="0"/>
              <a:t>1’141.748 K2</a:t>
            </a:r>
          </a:p>
        </p:txBody>
      </p:sp>
      <p:sp>
        <p:nvSpPr>
          <p:cNvPr id="17459" name="Text Box 51"/>
          <p:cNvSpPr txBox="1">
            <a:spLocks noChangeArrowheads="1"/>
          </p:cNvSpPr>
          <p:nvPr/>
        </p:nvSpPr>
        <p:spPr bwMode="auto">
          <a:xfrm>
            <a:off x="6229350" y="2565400"/>
            <a:ext cx="20288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s-MX" smtClean="0"/>
              <a:t>456.748 k2 = 40%</a:t>
            </a:r>
          </a:p>
        </p:txBody>
      </p:sp>
      <p:sp>
        <p:nvSpPr>
          <p:cNvPr id="17460" name="Text Box 52"/>
          <p:cNvSpPr txBox="1">
            <a:spLocks noChangeArrowheads="1"/>
          </p:cNvSpPr>
          <p:nvPr/>
        </p:nvSpPr>
        <p:spPr bwMode="auto">
          <a:xfrm>
            <a:off x="6208713" y="4240213"/>
            <a:ext cx="19605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s-MX" smtClean="0"/>
              <a:t>1,3 habitantes/K2</a:t>
            </a:r>
          </a:p>
        </p:txBody>
      </p:sp>
    </p:spTree>
    <p:extLst>
      <p:ext uri="{BB962C8B-B14F-4D97-AF65-F5344CB8AC3E}">
        <p14:creationId xmlns:p14="http://schemas.microsoft.com/office/powerpoint/2010/main" val="325474302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200" dirty="0" err="1"/>
              <a:t>C</a:t>
            </a:r>
            <a:r>
              <a:rPr lang="es-ES" sz="3200" dirty="0" err="1" smtClean="0"/>
              <a:t>onurbacion</a:t>
            </a:r>
            <a:r>
              <a:rPr lang="es-ES" sz="3200" dirty="0" smtClean="0"/>
              <a:t> Medellín – altiplano de oriente</a:t>
            </a:r>
            <a:endParaRPr lang="es-ES" sz="32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rcRect t="14515" b="145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28635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55" y="2571744"/>
            <a:ext cx="3205163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714348" y="1142984"/>
            <a:ext cx="76438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200" b="1" dirty="0" smtClean="0">
                <a:solidFill>
                  <a:srgbClr val="990000"/>
                </a:solidFill>
                <a:latin typeface="Arial Rounded MT Bold" pitchFamily="34" charset="0"/>
              </a:rPr>
              <a:t>AMÉRICA LATINA: LOS BORDES FIJOS O EL SUEÑO DE UN BORDE</a:t>
            </a:r>
            <a:endParaRPr lang="es-PE" sz="2200" dirty="0">
              <a:solidFill>
                <a:srgbClr val="990000"/>
              </a:solidFill>
              <a:latin typeface="Arial Rounded MT Bold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029956"/>
            <a:ext cx="5015545" cy="4542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uadroTexto 2"/>
          <p:cNvSpPr txBox="1"/>
          <p:nvPr/>
        </p:nvSpPr>
        <p:spPr>
          <a:xfrm>
            <a:off x="1259632" y="188640"/>
            <a:ext cx="7488832" cy="76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45000"/>
              </a:spcBef>
              <a:buClr>
                <a:schemeClr val="accent2"/>
              </a:buClr>
              <a:defRPr/>
            </a:pPr>
            <a:r>
              <a:rPr lang="es-PE" b="1" dirty="0">
                <a:solidFill>
                  <a:srgbClr val="6C3600"/>
                </a:solidFill>
                <a:latin typeface="Arial Rounded MT Bold" pitchFamily="34" charset="0"/>
              </a:rPr>
              <a:t>La ciudad Difusa como expresión de la expansion urbana en Ibague</a:t>
            </a:r>
            <a:endParaRPr lang="es-ES" b="1" dirty="0">
              <a:solidFill>
                <a:srgbClr val="6C36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320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000100" y="268866"/>
            <a:ext cx="7858180" cy="7176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folHlink"/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45000"/>
              </a:spcBef>
              <a:buClr>
                <a:schemeClr val="accent2"/>
              </a:buClr>
              <a:defRPr/>
            </a:pPr>
            <a:r>
              <a:rPr lang="es-PE" sz="1800" b="1" dirty="0">
                <a:solidFill>
                  <a:srgbClr val="6C3600"/>
                </a:solidFill>
                <a:latin typeface="Arial Rounded MT Bold" pitchFamily="34" charset="0"/>
              </a:rPr>
              <a:t>La ciudad Difusa como expresión de la expansion urbana en Ibague</a:t>
            </a:r>
            <a:endParaRPr lang="es-ES" sz="1800" b="1" dirty="0">
              <a:solidFill>
                <a:srgbClr val="6C3600"/>
              </a:solidFill>
              <a:latin typeface="Arial Rounded MT Bold" pitchFamily="34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45000"/>
              </a:spcBef>
              <a:buClr>
                <a:schemeClr val="accent2"/>
              </a:buClr>
              <a:defRPr/>
            </a:pPr>
            <a:endParaRPr lang="es-ES" sz="1800" b="1" dirty="0">
              <a:solidFill>
                <a:srgbClr val="6C3600"/>
              </a:solidFill>
              <a:latin typeface="Arial Rounded MT Bold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071538" y="5643578"/>
            <a:ext cx="7069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>
                <a:solidFill>
                  <a:srgbClr val="990000"/>
                </a:solidFill>
                <a:latin typeface="Arial Rounded MT Bold" pitchFamily="34" charset="0"/>
              </a:rPr>
              <a:t>De la ciudad centrada a la ciudad difusa</a:t>
            </a:r>
          </a:p>
          <a:p>
            <a:pPr algn="ctr"/>
            <a:r>
              <a:rPr lang="es-PE" b="1" dirty="0" smtClean="0">
                <a:solidFill>
                  <a:srgbClr val="990000"/>
                </a:solidFill>
                <a:latin typeface="Arial Rounded MT Bold" pitchFamily="34" charset="0"/>
              </a:rPr>
              <a:t>De la ciudad dual a la ciudad fragmentada</a:t>
            </a:r>
            <a:endParaRPr lang="es-CO" b="1" dirty="0" smtClean="0">
              <a:solidFill>
                <a:srgbClr val="990000"/>
              </a:solidFill>
              <a:latin typeface="Arial Rounded MT Bold" pitchFamily="34" charset="0"/>
            </a:endParaRPr>
          </a:p>
        </p:txBody>
      </p:sp>
      <p:pic>
        <p:nvPicPr>
          <p:cNvPr id="5" name="4 Imagen" descr="imágen para Jorge.jpg"/>
          <p:cNvPicPr>
            <a:picLocks noChangeAspect="1"/>
          </p:cNvPicPr>
          <p:nvPr/>
        </p:nvPicPr>
        <p:blipFill>
          <a:blip r:embed="rId2">
            <a:lum bright="-41000" contrast="39000"/>
          </a:blip>
          <a:stretch>
            <a:fillRect/>
          </a:stretch>
        </p:blipFill>
        <p:spPr>
          <a:xfrm>
            <a:off x="1928794" y="1357298"/>
            <a:ext cx="539115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23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C:\Archivos de programa\Microsoft Office\Templates\Diseños de presentaciones\Global.pot</Template>
  <TotalTime>7927</TotalTime>
  <Words>288</Words>
  <Application>Microsoft Macintosh PowerPoint</Application>
  <PresentationFormat>Presentación en pantalla (4:3)</PresentationFormat>
  <Paragraphs>65</Paragraphs>
  <Slides>17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9" baseType="lpstr">
      <vt:lpstr>Global</vt:lpstr>
      <vt:lpstr>Documento de Microsoft Word</vt:lpstr>
      <vt:lpstr>Presentación de PowerPoint</vt:lpstr>
      <vt:lpstr>Presentación de PowerPoint</vt:lpstr>
      <vt:lpstr>Presentación de PowerPoint</vt:lpstr>
      <vt:lpstr>       La ciudad Difusa como expresión de la expansion urbana en Ibague </vt:lpstr>
      <vt:lpstr>Presentación de PowerPoint</vt:lpstr>
      <vt:lpstr>CARACTERÍZACIÓN DE LAS CIUDADES COLOMBIANAS:  JERARQUIZACIÓN DE LA RED URBANA NACIONAL</vt:lpstr>
      <vt:lpstr>Conurbacion Medellín – altiplano de oriente</vt:lpstr>
      <vt:lpstr>Presentación de PowerPoint</vt:lpstr>
      <vt:lpstr>Presentación de PowerPoint</vt:lpstr>
      <vt:lpstr>                  crecimiento Histórico Ibagué</vt:lpstr>
      <vt:lpstr>La ciudad Difusa como expresión de la expansion urbana en Ibague</vt:lpstr>
      <vt:lpstr>      Panorámica de Honda. Ciudad difusa</vt:lpstr>
      <vt:lpstr>Presentación de PowerPoint</vt:lpstr>
      <vt:lpstr>    La vía Férrea como expresión de la dispersión territorial.</vt:lpstr>
      <vt:lpstr>                 Bordes ribereños</vt:lpstr>
      <vt:lpstr>        El anonimato como expresión de la expansión urbana : Ibagué – Mariquita.</vt:lpstr>
      <vt:lpstr>El anonimato como expresión de la expansión urbana : Ibagué – Melgar</vt:lpstr>
    </vt:vector>
  </TitlesOfParts>
  <Company>CAP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 Garre</dc:creator>
  <cp:lastModifiedBy>jorge luis gonzalez</cp:lastModifiedBy>
  <cp:revision>1559</cp:revision>
  <dcterms:created xsi:type="dcterms:W3CDTF">2002-01-29T09:58:46Z</dcterms:created>
  <dcterms:modified xsi:type="dcterms:W3CDTF">2018-09-27T20:07:47Z</dcterms:modified>
</cp:coreProperties>
</file>