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1" r:id="rId1"/>
    <p:sldMasterId id="2147483683" r:id="rId2"/>
  </p:sldMasterIdLst>
  <p:notesMasterIdLst>
    <p:notesMasterId r:id="rId35"/>
  </p:notesMasterIdLst>
  <p:sldIdLst>
    <p:sldId id="1042" r:id="rId3"/>
    <p:sldId id="1167" r:id="rId4"/>
    <p:sldId id="1175" r:id="rId5"/>
    <p:sldId id="1215" r:id="rId6"/>
    <p:sldId id="1212" r:id="rId7"/>
    <p:sldId id="1177" r:id="rId8"/>
    <p:sldId id="1193" r:id="rId9"/>
    <p:sldId id="1213" r:id="rId10"/>
    <p:sldId id="1168" r:id="rId11"/>
    <p:sldId id="1169" r:id="rId12"/>
    <p:sldId id="1170" r:id="rId13"/>
    <p:sldId id="1174" r:id="rId14"/>
    <p:sldId id="1214" r:id="rId15"/>
    <p:sldId id="1180" r:id="rId16"/>
    <p:sldId id="1181" r:id="rId17"/>
    <p:sldId id="1183" r:id="rId18"/>
    <p:sldId id="1196" r:id="rId19"/>
    <p:sldId id="1198" r:id="rId20"/>
    <p:sldId id="1199" r:id="rId21"/>
    <p:sldId id="1211" r:id="rId22"/>
    <p:sldId id="1200" r:id="rId23"/>
    <p:sldId id="1201" r:id="rId24"/>
    <p:sldId id="1202" r:id="rId25"/>
    <p:sldId id="1204" r:id="rId26"/>
    <p:sldId id="1206" r:id="rId27"/>
    <p:sldId id="1189" r:id="rId28"/>
    <p:sldId id="1208" r:id="rId29"/>
    <p:sldId id="1209" r:id="rId30"/>
    <p:sldId id="1194" r:id="rId31"/>
    <p:sldId id="1197" r:id="rId32"/>
    <p:sldId id="1216" r:id="rId33"/>
    <p:sldId id="1176" r:id="rId34"/>
  </p:sldIdLst>
  <p:sldSz cx="12192000" cy="6858000"/>
  <p:notesSz cx="6858000" cy="9144000"/>
  <p:defaultTextStyle>
    <a:defPPr>
      <a:defRPr lang="es-C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840" userDrawn="1">
          <p15:clr>
            <a:srgbClr val="A4A3A4"/>
          </p15:clr>
        </p15:guide>
        <p15:guide id="2" pos="374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ga, Dr. Enrique (WDC)" initials="VD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09B"/>
    <a:srgbClr val="3366CC"/>
    <a:srgbClr val="0066CC"/>
    <a:srgbClr val="FF5050"/>
    <a:srgbClr val="31909B"/>
    <a:srgbClr val="9D2776"/>
    <a:srgbClr val="FFFF66"/>
    <a:srgbClr val="FF9933"/>
    <a:srgbClr val="0D0D0D"/>
    <a:srgbClr val="FCD4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7491" autoAdjust="0"/>
  </p:normalViewPr>
  <p:slideViewPr>
    <p:cSldViewPr snapToGrid="0">
      <p:cViewPr varScale="1">
        <p:scale>
          <a:sx n="62" d="100"/>
          <a:sy n="62" d="100"/>
        </p:scale>
        <p:origin x="1014" y="60"/>
      </p:cViewPr>
      <p:guideLst>
        <p:guide orient="horz" pos="2840"/>
        <p:guide pos="3749"/>
      </p:guideLst>
    </p:cSldViewPr>
  </p:slideViewPr>
  <p:outlineViewPr>
    <p:cViewPr>
      <p:scale>
        <a:sx n="33" d="100"/>
        <a:sy n="33" d="100"/>
      </p:scale>
      <p:origin x="0" y="420"/>
    </p:cViewPr>
  </p:outlineViewPr>
  <p:notesTextViewPr>
    <p:cViewPr>
      <p:scale>
        <a:sx n="1" d="1"/>
        <a:sy n="1" d="1"/>
      </p:scale>
      <p:origin x="0" y="0"/>
    </p:cViewPr>
  </p:notesTextViewPr>
  <p:sorterViewPr>
    <p:cViewPr>
      <p:scale>
        <a:sx n="75" d="100"/>
        <a:sy n="75" d="100"/>
      </p:scale>
      <p:origin x="0" y="27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770A7-3DF6-DE42-9A26-31E51B3DE712}" type="doc">
      <dgm:prSet loTypeId="urn:microsoft.com/office/officeart/2005/8/layout/vList3#1" loCatId="" qsTypeId="urn:microsoft.com/office/officeart/2005/8/quickstyle/simple1" qsCatId="simple" csTypeId="urn:microsoft.com/office/officeart/2005/8/colors/accent5_4" csCatId="accent5" phldr="1"/>
      <dgm:spPr/>
      <dgm:t>
        <a:bodyPr/>
        <a:lstStyle/>
        <a:p>
          <a:endParaRPr lang="es-ES"/>
        </a:p>
      </dgm:t>
    </dgm:pt>
    <dgm:pt modelId="{5F20FE74-4BFA-A447-8F00-DB96EC36C0B9}">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CO"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Desigualdad e inequidad</a:t>
          </a:r>
        </a:p>
      </dgm:t>
    </dgm:pt>
    <dgm:pt modelId="{C6115394-BD54-C54A-A25F-34E3D6437140}" type="parTrans" cxnId="{3FD2B12D-0BC9-F347-A281-B4BD2852B919}">
      <dgm:prSet/>
      <dgm:spPr/>
      <dgm:t>
        <a:bodyPr/>
        <a:lstStyle/>
        <a:p>
          <a:endParaRPr lang="es-ES">
            <a:solidFill>
              <a:schemeClr val="accent6"/>
            </a:solidFill>
            <a:latin typeface="Verdana" charset="0"/>
            <a:ea typeface="Verdana" charset="0"/>
            <a:cs typeface="Verdana" charset="0"/>
          </a:endParaRPr>
        </a:p>
      </dgm:t>
    </dgm:pt>
    <dgm:pt modelId="{704110B0-CA18-8C4A-90EA-4437261A6534}" type="sibTrans" cxnId="{3FD2B12D-0BC9-F347-A281-B4BD2852B919}">
      <dgm:prSet/>
      <dgm:spPr/>
      <dgm:t>
        <a:bodyPr/>
        <a:lstStyle/>
        <a:p>
          <a:endParaRPr lang="es-ES">
            <a:solidFill>
              <a:schemeClr val="accent6"/>
            </a:solidFill>
            <a:latin typeface="Verdana" charset="0"/>
            <a:ea typeface="Verdana" charset="0"/>
            <a:cs typeface="Verdana" charset="0"/>
          </a:endParaRPr>
        </a:p>
      </dgm:t>
    </dgm:pt>
    <dgm:pt modelId="{B5E8A308-C1D8-B144-B974-73053D0EA8B7}">
      <dgm:prSet/>
      <dgm:spPr/>
      <dgm:t>
        <a:bodyPr/>
        <a:lstStyle/>
        <a:p>
          <a:pPr rtl="0"/>
          <a:r>
            <a:rPr lang="es-CO" b="1" dirty="0" smtClean="0">
              <a:latin typeface="Verdana" charset="0"/>
              <a:ea typeface="Verdana" charset="0"/>
              <a:cs typeface="Verdana" charset="0"/>
            </a:rPr>
            <a:t>Articulación Intersectorial</a:t>
          </a:r>
          <a:endParaRPr lang="es-CO" b="1" dirty="0">
            <a:latin typeface="Verdana" charset="0"/>
            <a:ea typeface="Verdana" charset="0"/>
            <a:cs typeface="Verdana" charset="0"/>
          </a:endParaRPr>
        </a:p>
      </dgm:t>
    </dgm:pt>
    <dgm:pt modelId="{214C70C1-127B-9247-81EB-F29406927C50}" type="parTrans" cxnId="{0E145B91-863E-4F48-8B8E-A3589B4230F9}">
      <dgm:prSet/>
      <dgm:spPr/>
      <dgm:t>
        <a:bodyPr/>
        <a:lstStyle/>
        <a:p>
          <a:endParaRPr lang="es-ES">
            <a:solidFill>
              <a:schemeClr val="accent6"/>
            </a:solidFill>
            <a:latin typeface="Verdana" charset="0"/>
            <a:ea typeface="Verdana" charset="0"/>
            <a:cs typeface="Verdana" charset="0"/>
          </a:endParaRPr>
        </a:p>
      </dgm:t>
    </dgm:pt>
    <dgm:pt modelId="{7BC02E69-0406-0946-860F-F2DE1DC72399}" type="sibTrans" cxnId="{0E145B91-863E-4F48-8B8E-A3589B4230F9}">
      <dgm:prSet/>
      <dgm:spPr/>
      <dgm:t>
        <a:bodyPr/>
        <a:lstStyle/>
        <a:p>
          <a:endParaRPr lang="es-ES">
            <a:solidFill>
              <a:schemeClr val="accent6"/>
            </a:solidFill>
            <a:latin typeface="Verdana" charset="0"/>
            <a:ea typeface="Verdana" charset="0"/>
            <a:cs typeface="Verdana" charset="0"/>
          </a:endParaRPr>
        </a:p>
      </dgm:t>
    </dgm:pt>
    <dgm:pt modelId="{A293783F-58AA-4D3E-8B37-8A58D2EA5A05}">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CO"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Evolución de la concepción de la salud</a:t>
          </a:r>
          <a:endParaRPr lang="es-CO" dirty="0" smtClean="0">
            <a:latin typeface="Verdana" charset="0"/>
            <a:ea typeface="Verdana" charset="0"/>
            <a:cs typeface="Verdana" charset="0"/>
          </a:endParaRPr>
        </a:p>
      </dgm:t>
    </dgm:pt>
    <dgm:pt modelId="{433270F3-8864-41DB-9365-BEFFD8BCB1F9}" type="parTrans" cxnId="{D578B788-01EF-4818-9483-03490C3AB749}">
      <dgm:prSet/>
      <dgm:spPr/>
      <dgm:t>
        <a:bodyPr/>
        <a:lstStyle/>
        <a:p>
          <a:endParaRPr lang="es-CO"/>
        </a:p>
      </dgm:t>
    </dgm:pt>
    <dgm:pt modelId="{082E94A1-8283-4305-B516-40EE0DE27090}" type="sibTrans" cxnId="{D578B788-01EF-4818-9483-03490C3AB749}">
      <dgm:prSet/>
      <dgm:spPr/>
      <dgm:t>
        <a:bodyPr/>
        <a:lstStyle/>
        <a:p>
          <a:endParaRPr lang="es-CO"/>
        </a:p>
      </dgm:t>
    </dgm:pt>
    <dgm:pt modelId="{4853E90B-ED91-FB4B-B262-B3F1D1F07B5D}" type="pres">
      <dgm:prSet presAssocID="{34F770A7-3DF6-DE42-9A26-31E51B3DE712}" presName="linearFlow" presStyleCnt="0">
        <dgm:presLayoutVars>
          <dgm:dir/>
          <dgm:resizeHandles val="exact"/>
        </dgm:presLayoutVars>
      </dgm:prSet>
      <dgm:spPr/>
      <dgm:t>
        <a:bodyPr/>
        <a:lstStyle/>
        <a:p>
          <a:endParaRPr lang="es-CO"/>
        </a:p>
      </dgm:t>
    </dgm:pt>
    <dgm:pt modelId="{A66B012D-2327-1E41-82D7-0BD2AD6ECF44}" type="pres">
      <dgm:prSet presAssocID="{5F20FE74-4BFA-A447-8F00-DB96EC36C0B9}" presName="composite" presStyleCnt="0"/>
      <dgm:spPr/>
      <dgm:t>
        <a:bodyPr/>
        <a:lstStyle/>
        <a:p>
          <a:endParaRPr lang="es-ES_tradnl"/>
        </a:p>
      </dgm:t>
    </dgm:pt>
    <dgm:pt modelId="{E0E68763-118D-264C-97A7-77D8FB8CCF9C}" type="pres">
      <dgm:prSet presAssocID="{5F20FE74-4BFA-A447-8F00-DB96EC36C0B9}" presName="imgShp" presStyleLbl="fgImgPlace1" presStyleIdx="0" presStyleCnt="3"/>
      <dgm:spPr/>
      <dgm:t>
        <a:bodyPr/>
        <a:lstStyle/>
        <a:p>
          <a:endParaRPr lang="es-ES_tradnl"/>
        </a:p>
      </dgm:t>
    </dgm:pt>
    <dgm:pt modelId="{CCD23465-9CCA-B74B-9731-80567A356A34}" type="pres">
      <dgm:prSet presAssocID="{5F20FE74-4BFA-A447-8F00-DB96EC36C0B9}" presName="txShp" presStyleLbl="node1" presStyleIdx="0" presStyleCnt="3">
        <dgm:presLayoutVars>
          <dgm:bulletEnabled val="1"/>
        </dgm:presLayoutVars>
      </dgm:prSet>
      <dgm:spPr/>
      <dgm:t>
        <a:bodyPr/>
        <a:lstStyle/>
        <a:p>
          <a:endParaRPr lang="es-CO"/>
        </a:p>
      </dgm:t>
    </dgm:pt>
    <dgm:pt modelId="{DAF287C0-4690-D047-902C-87C133088649}" type="pres">
      <dgm:prSet presAssocID="{704110B0-CA18-8C4A-90EA-4437261A6534}" presName="spacing" presStyleCnt="0"/>
      <dgm:spPr/>
      <dgm:t>
        <a:bodyPr/>
        <a:lstStyle/>
        <a:p>
          <a:endParaRPr lang="es-ES_tradnl"/>
        </a:p>
      </dgm:t>
    </dgm:pt>
    <dgm:pt modelId="{F3669449-78DD-4537-A9EB-6D7AB57561AE}" type="pres">
      <dgm:prSet presAssocID="{A293783F-58AA-4D3E-8B37-8A58D2EA5A05}" presName="composite" presStyleCnt="0"/>
      <dgm:spPr/>
      <dgm:t>
        <a:bodyPr/>
        <a:lstStyle/>
        <a:p>
          <a:endParaRPr lang="es-ES_tradnl"/>
        </a:p>
      </dgm:t>
    </dgm:pt>
    <dgm:pt modelId="{CC24BBD1-849A-4F64-8063-93EEB2A55046}" type="pres">
      <dgm:prSet presAssocID="{A293783F-58AA-4D3E-8B37-8A58D2EA5A05}" presName="imgShp" presStyleLbl="fgImgPlace1" presStyleIdx="1" presStyleCnt="3"/>
      <dgm:spPr/>
      <dgm:t>
        <a:bodyPr/>
        <a:lstStyle/>
        <a:p>
          <a:endParaRPr lang="es-CO"/>
        </a:p>
      </dgm:t>
    </dgm:pt>
    <dgm:pt modelId="{1CCE330F-30AA-4A28-8CCD-19E0C08CFA3A}" type="pres">
      <dgm:prSet presAssocID="{A293783F-58AA-4D3E-8B37-8A58D2EA5A05}" presName="txShp" presStyleLbl="node1" presStyleIdx="1" presStyleCnt="3" custScaleX="96687" custLinFactNeighborX="1451" custLinFactNeighborY="-202">
        <dgm:presLayoutVars>
          <dgm:bulletEnabled val="1"/>
        </dgm:presLayoutVars>
      </dgm:prSet>
      <dgm:spPr/>
      <dgm:t>
        <a:bodyPr/>
        <a:lstStyle/>
        <a:p>
          <a:endParaRPr lang="es-CO"/>
        </a:p>
      </dgm:t>
    </dgm:pt>
    <dgm:pt modelId="{C23D5F28-3A24-4410-A805-403F80A60B1A}" type="pres">
      <dgm:prSet presAssocID="{082E94A1-8283-4305-B516-40EE0DE27090}" presName="spacing" presStyleCnt="0"/>
      <dgm:spPr/>
      <dgm:t>
        <a:bodyPr/>
        <a:lstStyle/>
        <a:p>
          <a:endParaRPr lang="es-ES_tradnl"/>
        </a:p>
      </dgm:t>
    </dgm:pt>
    <dgm:pt modelId="{39AE09EE-F22D-874A-B444-D53998E3BF97}" type="pres">
      <dgm:prSet presAssocID="{B5E8A308-C1D8-B144-B974-73053D0EA8B7}" presName="composite" presStyleCnt="0"/>
      <dgm:spPr/>
      <dgm:t>
        <a:bodyPr/>
        <a:lstStyle/>
        <a:p>
          <a:endParaRPr lang="es-ES_tradnl"/>
        </a:p>
      </dgm:t>
    </dgm:pt>
    <dgm:pt modelId="{E7D79AF1-A4B6-6347-B861-9E50660509D0}" type="pres">
      <dgm:prSet presAssocID="{B5E8A308-C1D8-B144-B974-73053D0EA8B7}" presName="imgShp" presStyleLbl="fgImgPlace1" presStyleIdx="2" presStyleCnt="3"/>
      <dgm:spPr/>
      <dgm:t>
        <a:bodyPr/>
        <a:lstStyle/>
        <a:p>
          <a:endParaRPr lang="es-ES_tradnl"/>
        </a:p>
      </dgm:t>
    </dgm:pt>
    <dgm:pt modelId="{192CDCB9-7FF2-D647-B169-AB8C72947772}" type="pres">
      <dgm:prSet presAssocID="{B5E8A308-C1D8-B144-B974-73053D0EA8B7}" presName="txShp" presStyleLbl="node1" presStyleIdx="2" presStyleCnt="3">
        <dgm:presLayoutVars>
          <dgm:bulletEnabled val="1"/>
        </dgm:presLayoutVars>
      </dgm:prSet>
      <dgm:spPr/>
      <dgm:t>
        <a:bodyPr/>
        <a:lstStyle/>
        <a:p>
          <a:endParaRPr lang="es-CO"/>
        </a:p>
      </dgm:t>
    </dgm:pt>
  </dgm:ptLst>
  <dgm:cxnLst>
    <dgm:cxn modelId="{703D94C3-7EFB-4B41-9380-2C12E10E5F65}" type="presOf" srcId="{B5E8A308-C1D8-B144-B974-73053D0EA8B7}" destId="{192CDCB9-7FF2-D647-B169-AB8C72947772}" srcOrd="0" destOrd="0" presId="urn:microsoft.com/office/officeart/2005/8/layout/vList3#1"/>
    <dgm:cxn modelId="{AC3F3B9D-EDE9-4C18-9663-036FEC3553A1}" type="presOf" srcId="{5F20FE74-4BFA-A447-8F00-DB96EC36C0B9}" destId="{CCD23465-9CCA-B74B-9731-80567A356A34}" srcOrd="0" destOrd="0" presId="urn:microsoft.com/office/officeart/2005/8/layout/vList3#1"/>
    <dgm:cxn modelId="{0E145B91-863E-4F48-8B8E-A3589B4230F9}" srcId="{34F770A7-3DF6-DE42-9A26-31E51B3DE712}" destId="{B5E8A308-C1D8-B144-B974-73053D0EA8B7}" srcOrd="2" destOrd="0" parTransId="{214C70C1-127B-9247-81EB-F29406927C50}" sibTransId="{7BC02E69-0406-0946-860F-F2DE1DC72399}"/>
    <dgm:cxn modelId="{D578B788-01EF-4818-9483-03490C3AB749}" srcId="{34F770A7-3DF6-DE42-9A26-31E51B3DE712}" destId="{A293783F-58AA-4D3E-8B37-8A58D2EA5A05}" srcOrd="1" destOrd="0" parTransId="{433270F3-8864-41DB-9365-BEFFD8BCB1F9}" sibTransId="{082E94A1-8283-4305-B516-40EE0DE27090}"/>
    <dgm:cxn modelId="{3FD2B12D-0BC9-F347-A281-B4BD2852B919}" srcId="{34F770A7-3DF6-DE42-9A26-31E51B3DE712}" destId="{5F20FE74-4BFA-A447-8F00-DB96EC36C0B9}" srcOrd="0" destOrd="0" parTransId="{C6115394-BD54-C54A-A25F-34E3D6437140}" sibTransId="{704110B0-CA18-8C4A-90EA-4437261A6534}"/>
    <dgm:cxn modelId="{8370BF4D-52F9-4497-83B5-691317D7287A}" type="presOf" srcId="{34F770A7-3DF6-DE42-9A26-31E51B3DE712}" destId="{4853E90B-ED91-FB4B-B262-B3F1D1F07B5D}" srcOrd="0" destOrd="0" presId="urn:microsoft.com/office/officeart/2005/8/layout/vList3#1"/>
    <dgm:cxn modelId="{8FCAF07D-8C75-415D-B08E-8E0CAADD24AE}" type="presOf" srcId="{A293783F-58AA-4D3E-8B37-8A58D2EA5A05}" destId="{1CCE330F-30AA-4A28-8CCD-19E0C08CFA3A}" srcOrd="0" destOrd="0" presId="urn:microsoft.com/office/officeart/2005/8/layout/vList3#1"/>
    <dgm:cxn modelId="{7C2BCBC1-F243-48EE-9528-F7AF3AAA21B6}" type="presParOf" srcId="{4853E90B-ED91-FB4B-B262-B3F1D1F07B5D}" destId="{A66B012D-2327-1E41-82D7-0BD2AD6ECF44}" srcOrd="0" destOrd="0" presId="urn:microsoft.com/office/officeart/2005/8/layout/vList3#1"/>
    <dgm:cxn modelId="{380C5BC3-BDFA-4C5F-A0C8-B2B4FDCFAC4B}" type="presParOf" srcId="{A66B012D-2327-1E41-82D7-0BD2AD6ECF44}" destId="{E0E68763-118D-264C-97A7-77D8FB8CCF9C}" srcOrd="0" destOrd="0" presId="urn:microsoft.com/office/officeart/2005/8/layout/vList3#1"/>
    <dgm:cxn modelId="{DABEF21C-809B-4702-8B8A-595A54E2537F}" type="presParOf" srcId="{A66B012D-2327-1E41-82D7-0BD2AD6ECF44}" destId="{CCD23465-9CCA-B74B-9731-80567A356A34}" srcOrd="1" destOrd="0" presId="urn:microsoft.com/office/officeart/2005/8/layout/vList3#1"/>
    <dgm:cxn modelId="{6327D6D8-F5EC-426B-8D59-BE17BF09E26C}" type="presParOf" srcId="{4853E90B-ED91-FB4B-B262-B3F1D1F07B5D}" destId="{DAF287C0-4690-D047-902C-87C133088649}" srcOrd="1" destOrd="0" presId="urn:microsoft.com/office/officeart/2005/8/layout/vList3#1"/>
    <dgm:cxn modelId="{391A4AF1-367A-4391-BECA-66A75DA22B4E}" type="presParOf" srcId="{4853E90B-ED91-FB4B-B262-B3F1D1F07B5D}" destId="{F3669449-78DD-4537-A9EB-6D7AB57561AE}" srcOrd="2" destOrd="0" presId="urn:microsoft.com/office/officeart/2005/8/layout/vList3#1"/>
    <dgm:cxn modelId="{4FD149DA-051D-4FCF-B03D-06D52FFEF547}" type="presParOf" srcId="{F3669449-78DD-4537-A9EB-6D7AB57561AE}" destId="{CC24BBD1-849A-4F64-8063-93EEB2A55046}" srcOrd="0" destOrd="0" presId="urn:microsoft.com/office/officeart/2005/8/layout/vList3#1"/>
    <dgm:cxn modelId="{955EB094-D145-48BC-94A5-2CCC04FDBDF4}" type="presParOf" srcId="{F3669449-78DD-4537-A9EB-6D7AB57561AE}" destId="{1CCE330F-30AA-4A28-8CCD-19E0C08CFA3A}" srcOrd="1" destOrd="0" presId="urn:microsoft.com/office/officeart/2005/8/layout/vList3#1"/>
    <dgm:cxn modelId="{5F323DD8-C660-4C40-8CEA-3615465AC49D}" type="presParOf" srcId="{4853E90B-ED91-FB4B-B262-B3F1D1F07B5D}" destId="{C23D5F28-3A24-4410-A805-403F80A60B1A}" srcOrd="3" destOrd="0" presId="urn:microsoft.com/office/officeart/2005/8/layout/vList3#1"/>
    <dgm:cxn modelId="{C48FD901-1334-441B-8F12-9607285FA44A}" type="presParOf" srcId="{4853E90B-ED91-FB4B-B262-B3F1D1F07B5D}" destId="{39AE09EE-F22D-874A-B444-D53998E3BF97}" srcOrd="4" destOrd="0" presId="urn:microsoft.com/office/officeart/2005/8/layout/vList3#1"/>
    <dgm:cxn modelId="{4F986342-D286-42D7-9035-76A3796FA0F1}" type="presParOf" srcId="{39AE09EE-F22D-874A-B444-D53998E3BF97}" destId="{E7D79AF1-A4B6-6347-B861-9E50660509D0}" srcOrd="0" destOrd="0" presId="urn:microsoft.com/office/officeart/2005/8/layout/vList3#1"/>
    <dgm:cxn modelId="{891F8C01-AF26-49EF-A4B7-4DF5EFD8D602}" type="presParOf" srcId="{39AE09EE-F22D-874A-B444-D53998E3BF97}" destId="{192CDCB9-7FF2-D647-B169-AB8C72947772}"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2E7AE5-AC84-4252-BAFC-0F32990691AC}" type="doc">
      <dgm:prSet loTypeId="urn:microsoft.com/office/officeart/2005/8/layout/hProcess11" loCatId="process" qsTypeId="urn:microsoft.com/office/officeart/2005/8/quickstyle/simple1" qsCatId="simple" csTypeId="urn:microsoft.com/office/officeart/2005/8/colors/colorful5" csCatId="colorful" phldr="1"/>
      <dgm:spPr/>
    </dgm:pt>
    <dgm:pt modelId="{99AF9EFB-CA24-4DD4-A40B-CAEAB1A82082}">
      <dgm:prSet phldrT="[Texto]" custT="1"/>
      <dgm:spPr/>
      <dgm:t>
        <a:bodyPr/>
        <a:lstStyle/>
        <a:p>
          <a:r>
            <a:rPr lang="es-CO" sz="1600" b="1" dirty="0" smtClean="0">
              <a:latin typeface="+mn-lt"/>
            </a:rPr>
            <a:t>1986</a:t>
          </a:r>
          <a:endParaRPr lang="es-CO" sz="1600" b="1" dirty="0">
            <a:latin typeface="+mn-lt"/>
          </a:endParaRPr>
        </a:p>
      </dgm:t>
    </dgm:pt>
    <dgm:pt modelId="{E3D8EF84-1DF9-4634-B10B-E56AA9A5B1E6}" type="parTrans" cxnId="{E73AFB60-92EC-4D17-8B79-5BC93C5B0BD0}">
      <dgm:prSet/>
      <dgm:spPr/>
      <dgm:t>
        <a:bodyPr/>
        <a:lstStyle/>
        <a:p>
          <a:endParaRPr lang="es-CO" sz="1600" b="1">
            <a:latin typeface="+mn-lt"/>
          </a:endParaRPr>
        </a:p>
      </dgm:t>
    </dgm:pt>
    <dgm:pt modelId="{DCDD2869-8548-49EE-98F3-BBE5A4EC104D}" type="sibTrans" cxnId="{E73AFB60-92EC-4D17-8B79-5BC93C5B0BD0}">
      <dgm:prSet/>
      <dgm:spPr/>
      <dgm:t>
        <a:bodyPr/>
        <a:lstStyle/>
        <a:p>
          <a:endParaRPr lang="es-CO" sz="1600" b="1">
            <a:latin typeface="+mn-lt"/>
          </a:endParaRPr>
        </a:p>
      </dgm:t>
    </dgm:pt>
    <dgm:pt modelId="{40315FF3-EB00-4462-8687-EC3DBC7A0EE7}">
      <dgm:prSet phldrT="[Texto]" custT="1"/>
      <dgm:spPr/>
      <dgm:t>
        <a:bodyPr/>
        <a:lstStyle/>
        <a:p>
          <a:r>
            <a:rPr lang="es-CO" sz="1600" b="1" dirty="0" smtClean="0">
              <a:latin typeface="+mn-lt"/>
            </a:rPr>
            <a:t>1993</a:t>
          </a:r>
          <a:endParaRPr lang="es-CO" sz="1600" b="1" dirty="0">
            <a:latin typeface="+mn-lt"/>
          </a:endParaRPr>
        </a:p>
      </dgm:t>
    </dgm:pt>
    <dgm:pt modelId="{50894FE8-1A4B-4650-98F0-2163809EBF2C}" type="parTrans" cxnId="{157F586C-28A4-463D-8739-FF0ED93F837A}">
      <dgm:prSet/>
      <dgm:spPr/>
      <dgm:t>
        <a:bodyPr/>
        <a:lstStyle/>
        <a:p>
          <a:endParaRPr lang="es-CO" sz="1600" b="1">
            <a:latin typeface="+mn-lt"/>
          </a:endParaRPr>
        </a:p>
      </dgm:t>
    </dgm:pt>
    <dgm:pt modelId="{E5DE27EA-389D-46AC-BF15-6C8AA4BD7F8B}" type="sibTrans" cxnId="{157F586C-28A4-463D-8739-FF0ED93F837A}">
      <dgm:prSet/>
      <dgm:spPr/>
      <dgm:t>
        <a:bodyPr/>
        <a:lstStyle/>
        <a:p>
          <a:endParaRPr lang="es-CO" sz="1600" b="1">
            <a:latin typeface="+mn-lt"/>
          </a:endParaRPr>
        </a:p>
      </dgm:t>
    </dgm:pt>
    <dgm:pt modelId="{224A4BF5-E7BB-41F9-B347-76BC21DF3F54}">
      <dgm:prSet phldrT="[Texto]" custT="1"/>
      <dgm:spPr/>
      <dgm:t>
        <a:bodyPr/>
        <a:lstStyle/>
        <a:p>
          <a:r>
            <a:rPr lang="es-CO" sz="1600" b="1" dirty="0" smtClean="0">
              <a:latin typeface="+mn-lt"/>
            </a:rPr>
            <a:t>1997</a:t>
          </a:r>
          <a:endParaRPr lang="es-CO" sz="1600" b="1" dirty="0">
            <a:latin typeface="+mn-lt"/>
          </a:endParaRPr>
        </a:p>
      </dgm:t>
    </dgm:pt>
    <dgm:pt modelId="{47CF6A1B-83DE-42D2-8017-8697E3583211}" type="parTrans" cxnId="{21E58BA4-50E7-43C2-A118-726C8C92C5A9}">
      <dgm:prSet/>
      <dgm:spPr/>
      <dgm:t>
        <a:bodyPr/>
        <a:lstStyle/>
        <a:p>
          <a:endParaRPr lang="es-CO" sz="1600" b="1">
            <a:latin typeface="+mn-lt"/>
          </a:endParaRPr>
        </a:p>
      </dgm:t>
    </dgm:pt>
    <dgm:pt modelId="{7549D84B-AFD0-4DAD-8871-65828BE5435A}" type="sibTrans" cxnId="{21E58BA4-50E7-43C2-A118-726C8C92C5A9}">
      <dgm:prSet/>
      <dgm:spPr/>
      <dgm:t>
        <a:bodyPr/>
        <a:lstStyle/>
        <a:p>
          <a:endParaRPr lang="es-CO" sz="1600" b="1">
            <a:latin typeface="+mn-lt"/>
          </a:endParaRPr>
        </a:p>
      </dgm:t>
    </dgm:pt>
    <dgm:pt modelId="{EEBD2073-895F-403B-9DE5-3F35B8547437}">
      <dgm:prSet phldrT="[Texto]" custT="1"/>
      <dgm:spPr/>
      <dgm:t>
        <a:bodyPr/>
        <a:lstStyle/>
        <a:p>
          <a:r>
            <a:rPr lang="es-CO" sz="1600" b="1" dirty="0" smtClean="0">
              <a:latin typeface="+mn-lt"/>
            </a:rPr>
            <a:t>1988</a:t>
          </a:r>
        </a:p>
      </dgm:t>
    </dgm:pt>
    <dgm:pt modelId="{36D375CD-FE70-4C83-9D30-1371C414A35B}" type="parTrans" cxnId="{42B15C0E-00CC-4E81-B75F-94E69D7342EE}">
      <dgm:prSet/>
      <dgm:spPr/>
      <dgm:t>
        <a:bodyPr/>
        <a:lstStyle/>
        <a:p>
          <a:endParaRPr lang="es-CO" sz="1600" b="1">
            <a:latin typeface="+mn-lt"/>
          </a:endParaRPr>
        </a:p>
      </dgm:t>
    </dgm:pt>
    <dgm:pt modelId="{BECBBEE1-A3FA-43DC-BCB1-17A4695DE526}" type="sibTrans" cxnId="{42B15C0E-00CC-4E81-B75F-94E69D7342EE}">
      <dgm:prSet/>
      <dgm:spPr/>
      <dgm:t>
        <a:bodyPr/>
        <a:lstStyle/>
        <a:p>
          <a:endParaRPr lang="es-CO" sz="1600" b="1">
            <a:latin typeface="+mn-lt"/>
          </a:endParaRPr>
        </a:p>
      </dgm:t>
    </dgm:pt>
    <dgm:pt modelId="{4EFE601F-3C1D-4A9D-81A5-A52021FB33DA}">
      <dgm:prSet phldrT="[Texto]" custT="1"/>
      <dgm:spPr/>
      <dgm:t>
        <a:bodyPr/>
        <a:lstStyle/>
        <a:p>
          <a:r>
            <a:rPr lang="es-CO" sz="1600" b="1" dirty="0" smtClean="0">
              <a:latin typeface="+mn-lt"/>
              <a:ea typeface="Verdana" panose="020B0604030504040204" pitchFamily="34" charset="0"/>
              <a:cs typeface="Verdana" panose="020B0604030504040204" pitchFamily="34" charset="0"/>
            </a:rPr>
            <a:t>1991</a:t>
          </a:r>
          <a:endParaRPr lang="es-CO" sz="1600" b="1" dirty="0">
            <a:latin typeface="+mn-lt"/>
            <a:ea typeface="Verdana" panose="020B0604030504040204" pitchFamily="34" charset="0"/>
            <a:cs typeface="Verdana" panose="020B0604030504040204" pitchFamily="34" charset="0"/>
          </a:endParaRPr>
        </a:p>
      </dgm:t>
    </dgm:pt>
    <dgm:pt modelId="{39BC243D-8662-4DE1-A71C-9D5562E91CCE}" type="parTrans" cxnId="{7E859C01-4203-480F-B874-97E416C47B0B}">
      <dgm:prSet/>
      <dgm:spPr/>
      <dgm:t>
        <a:bodyPr/>
        <a:lstStyle/>
        <a:p>
          <a:endParaRPr lang="es-CO" sz="1600" b="1">
            <a:latin typeface="+mn-lt"/>
          </a:endParaRPr>
        </a:p>
      </dgm:t>
    </dgm:pt>
    <dgm:pt modelId="{42706DD3-94C4-4789-94C2-79E73E8D8362}" type="sibTrans" cxnId="{7E859C01-4203-480F-B874-97E416C47B0B}">
      <dgm:prSet/>
      <dgm:spPr/>
      <dgm:t>
        <a:bodyPr/>
        <a:lstStyle/>
        <a:p>
          <a:endParaRPr lang="es-CO" sz="1600" b="1">
            <a:latin typeface="+mn-lt"/>
          </a:endParaRPr>
        </a:p>
      </dgm:t>
    </dgm:pt>
    <dgm:pt modelId="{58CF775B-8E3F-4628-9DBE-D95C289A85A3}">
      <dgm:prSet phldrT="[Texto]" custT="1"/>
      <dgm:spPr/>
      <dgm:t>
        <a:bodyPr/>
        <a:lstStyle/>
        <a:p>
          <a:r>
            <a:rPr lang="es-CO" sz="1600" b="1" dirty="0" smtClean="0">
              <a:latin typeface="+mn-lt"/>
            </a:rPr>
            <a:t>1992</a:t>
          </a:r>
          <a:endParaRPr lang="es-CO" sz="1600" b="1" dirty="0">
            <a:latin typeface="+mn-lt"/>
          </a:endParaRPr>
        </a:p>
      </dgm:t>
    </dgm:pt>
    <dgm:pt modelId="{983473C5-141D-4AE1-9DA4-1439C73BD9AA}" type="sibTrans" cxnId="{CE3ABA29-68EA-412D-9D84-14C716659102}">
      <dgm:prSet/>
      <dgm:spPr/>
      <dgm:t>
        <a:bodyPr/>
        <a:lstStyle/>
        <a:p>
          <a:endParaRPr lang="es-CO" sz="1600" b="1">
            <a:latin typeface="+mn-lt"/>
          </a:endParaRPr>
        </a:p>
      </dgm:t>
    </dgm:pt>
    <dgm:pt modelId="{AAE0A7DF-2358-4440-B0FE-05AE09F1BF12}" type="parTrans" cxnId="{CE3ABA29-68EA-412D-9D84-14C716659102}">
      <dgm:prSet/>
      <dgm:spPr/>
      <dgm:t>
        <a:bodyPr/>
        <a:lstStyle/>
        <a:p>
          <a:endParaRPr lang="es-CO" sz="1600" b="1">
            <a:latin typeface="+mn-lt"/>
          </a:endParaRPr>
        </a:p>
      </dgm:t>
    </dgm:pt>
    <dgm:pt modelId="{06587A31-7D85-467C-BAF7-5B62EAC0AF2D}">
      <dgm:prSet phldrT="[Texto]" custT="1"/>
      <dgm:spPr/>
      <dgm:t>
        <a:bodyPr/>
        <a:lstStyle/>
        <a:p>
          <a:r>
            <a:rPr lang="es-CO" sz="1600" b="1" dirty="0" smtClean="0">
              <a:latin typeface="+mn-lt"/>
            </a:rPr>
            <a:t>2000</a:t>
          </a:r>
          <a:endParaRPr lang="es-CO" sz="1600" b="1" dirty="0">
            <a:latin typeface="+mn-lt"/>
          </a:endParaRPr>
        </a:p>
      </dgm:t>
    </dgm:pt>
    <dgm:pt modelId="{CC99131D-BEFF-4DD4-B3D6-03A03909518C}" type="parTrans" cxnId="{A8541007-B02F-4A5F-BEA1-1CFD774FA299}">
      <dgm:prSet/>
      <dgm:spPr/>
      <dgm:t>
        <a:bodyPr/>
        <a:lstStyle/>
        <a:p>
          <a:endParaRPr lang="es-CO" sz="1600" b="1">
            <a:latin typeface="+mn-lt"/>
          </a:endParaRPr>
        </a:p>
      </dgm:t>
    </dgm:pt>
    <dgm:pt modelId="{C5A4E427-1794-4803-8544-F883CD958475}" type="sibTrans" cxnId="{A8541007-B02F-4A5F-BEA1-1CFD774FA299}">
      <dgm:prSet/>
      <dgm:spPr/>
      <dgm:t>
        <a:bodyPr/>
        <a:lstStyle/>
        <a:p>
          <a:endParaRPr lang="es-CO" sz="1600" b="1">
            <a:latin typeface="+mn-lt"/>
          </a:endParaRPr>
        </a:p>
      </dgm:t>
    </dgm:pt>
    <dgm:pt modelId="{312DD40E-36E2-4DE0-B838-AB0631621FAE}">
      <dgm:prSet phldrT="[Texto]" custT="1"/>
      <dgm:spPr/>
      <dgm:t>
        <a:bodyPr/>
        <a:lstStyle/>
        <a:p>
          <a:r>
            <a:rPr lang="es-CO" sz="1600" b="1" dirty="0" smtClean="0">
              <a:latin typeface="+mn-lt"/>
            </a:rPr>
            <a:t>2010</a:t>
          </a:r>
          <a:endParaRPr lang="es-CO" sz="1600" b="1" dirty="0">
            <a:latin typeface="+mn-lt"/>
          </a:endParaRPr>
        </a:p>
      </dgm:t>
    </dgm:pt>
    <dgm:pt modelId="{3C6E7011-6B04-434C-97A4-89A2F2D1EFF7}" type="parTrans" cxnId="{C1EDB417-C024-4B94-9900-ABF15F9266EB}">
      <dgm:prSet/>
      <dgm:spPr/>
      <dgm:t>
        <a:bodyPr/>
        <a:lstStyle/>
        <a:p>
          <a:endParaRPr lang="es-CO" sz="1600" b="1">
            <a:latin typeface="+mn-lt"/>
          </a:endParaRPr>
        </a:p>
      </dgm:t>
    </dgm:pt>
    <dgm:pt modelId="{9389F703-F9FD-4D3D-B6FF-4B92E803788B}" type="sibTrans" cxnId="{C1EDB417-C024-4B94-9900-ABF15F9266EB}">
      <dgm:prSet/>
      <dgm:spPr/>
      <dgm:t>
        <a:bodyPr/>
        <a:lstStyle/>
        <a:p>
          <a:endParaRPr lang="es-CO" sz="1600" b="1">
            <a:latin typeface="+mn-lt"/>
          </a:endParaRPr>
        </a:p>
      </dgm:t>
    </dgm:pt>
    <dgm:pt modelId="{B5A49DA1-1200-418F-8F56-C800C81A71AA}">
      <dgm:prSet phldrT="[Texto]" custT="1"/>
      <dgm:spPr/>
      <dgm:t>
        <a:bodyPr/>
        <a:lstStyle/>
        <a:p>
          <a:r>
            <a:rPr lang="es-CO" sz="1600" b="1" dirty="0" smtClean="0">
              <a:latin typeface="+mn-lt"/>
            </a:rPr>
            <a:t>2013</a:t>
          </a:r>
        </a:p>
      </dgm:t>
    </dgm:pt>
    <dgm:pt modelId="{D5700676-084B-4E16-96DE-129D5391EE0B}" type="parTrans" cxnId="{73E4192F-229D-45C6-817E-CA19A750E173}">
      <dgm:prSet/>
      <dgm:spPr/>
      <dgm:t>
        <a:bodyPr/>
        <a:lstStyle/>
        <a:p>
          <a:endParaRPr lang="es-CO" b="1"/>
        </a:p>
      </dgm:t>
    </dgm:pt>
    <dgm:pt modelId="{0FED289C-132A-4DB6-B1CE-7C4CDECE0B46}" type="sibTrans" cxnId="{73E4192F-229D-45C6-817E-CA19A750E173}">
      <dgm:prSet/>
      <dgm:spPr/>
      <dgm:t>
        <a:bodyPr/>
        <a:lstStyle/>
        <a:p>
          <a:endParaRPr lang="es-CO" b="1"/>
        </a:p>
      </dgm:t>
    </dgm:pt>
    <dgm:pt modelId="{D0196B87-0ABE-49A5-A35A-4E8E51DFF2D8}">
      <dgm:prSet phldrT="[Texto]" custT="1"/>
      <dgm:spPr/>
      <dgm:t>
        <a:bodyPr/>
        <a:lstStyle/>
        <a:p>
          <a:r>
            <a:rPr lang="es-CO" sz="1600" b="1" dirty="0" smtClean="0">
              <a:latin typeface="+mn-lt"/>
            </a:rPr>
            <a:t>2016</a:t>
          </a:r>
        </a:p>
      </dgm:t>
    </dgm:pt>
    <dgm:pt modelId="{D6204407-A399-4098-9563-9BC02D6FA884}" type="parTrans" cxnId="{1C874B8F-8FB2-4E4D-A0FA-E60C2F11355E}">
      <dgm:prSet/>
      <dgm:spPr/>
      <dgm:t>
        <a:bodyPr/>
        <a:lstStyle/>
        <a:p>
          <a:endParaRPr lang="es-CO" b="1"/>
        </a:p>
      </dgm:t>
    </dgm:pt>
    <dgm:pt modelId="{F2C9D822-B89C-4E20-9101-00E799B21137}" type="sibTrans" cxnId="{1C874B8F-8FB2-4E4D-A0FA-E60C2F11355E}">
      <dgm:prSet/>
      <dgm:spPr/>
      <dgm:t>
        <a:bodyPr/>
        <a:lstStyle/>
        <a:p>
          <a:endParaRPr lang="es-CO" b="1"/>
        </a:p>
      </dgm:t>
    </dgm:pt>
    <dgm:pt modelId="{DBAFA5D3-5391-413E-925F-22D72B8C7463}">
      <dgm:prSet phldrT="[Texto]" custT="1"/>
      <dgm:spPr/>
      <dgm:t>
        <a:bodyPr/>
        <a:lstStyle/>
        <a:p>
          <a:r>
            <a:rPr lang="es-CO" sz="1600" b="1" dirty="0" smtClean="0">
              <a:latin typeface="+mn-lt"/>
            </a:rPr>
            <a:t>1978</a:t>
          </a:r>
          <a:endParaRPr lang="es-CO" sz="1600" b="1" dirty="0">
            <a:latin typeface="+mn-lt"/>
          </a:endParaRPr>
        </a:p>
      </dgm:t>
    </dgm:pt>
    <dgm:pt modelId="{A44CF8F6-0BA8-476E-9EF0-501AEB5E712E}" type="parTrans" cxnId="{23F7EBBE-DD3D-4483-9D13-02EDD7ECFF62}">
      <dgm:prSet/>
      <dgm:spPr/>
      <dgm:t>
        <a:bodyPr/>
        <a:lstStyle/>
        <a:p>
          <a:endParaRPr lang="es-CO"/>
        </a:p>
      </dgm:t>
    </dgm:pt>
    <dgm:pt modelId="{91A9D983-D86A-42C0-9D13-4A5EAB268212}" type="sibTrans" cxnId="{23F7EBBE-DD3D-4483-9D13-02EDD7ECFF62}">
      <dgm:prSet/>
      <dgm:spPr/>
      <dgm:t>
        <a:bodyPr/>
        <a:lstStyle/>
        <a:p>
          <a:endParaRPr lang="es-CO"/>
        </a:p>
      </dgm:t>
    </dgm:pt>
    <dgm:pt modelId="{EF1158A1-5EC0-4597-ACD9-52A34E32F6E5}" type="pres">
      <dgm:prSet presAssocID="{DA2E7AE5-AC84-4252-BAFC-0F32990691AC}" presName="Name0" presStyleCnt="0">
        <dgm:presLayoutVars>
          <dgm:dir/>
          <dgm:resizeHandles val="exact"/>
        </dgm:presLayoutVars>
      </dgm:prSet>
      <dgm:spPr/>
    </dgm:pt>
    <dgm:pt modelId="{20222F4E-0497-4BA6-A44B-EB9614976985}" type="pres">
      <dgm:prSet presAssocID="{DA2E7AE5-AC84-4252-BAFC-0F32990691AC}" presName="arrow" presStyleLbl="bgShp" presStyleIdx="0" presStyleCnt="1"/>
      <dgm:spPr/>
    </dgm:pt>
    <dgm:pt modelId="{0DC93D01-BF76-4BAC-931F-35DF495077E5}" type="pres">
      <dgm:prSet presAssocID="{DA2E7AE5-AC84-4252-BAFC-0F32990691AC}" presName="points" presStyleCnt="0"/>
      <dgm:spPr/>
    </dgm:pt>
    <dgm:pt modelId="{3481FB33-6E28-4168-A42E-30A947070047}" type="pres">
      <dgm:prSet presAssocID="{DBAFA5D3-5391-413E-925F-22D72B8C7463}" presName="compositeA" presStyleCnt="0"/>
      <dgm:spPr/>
    </dgm:pt>
    <dgm:pt modelId="{2A86C1DC-AAAB-42C4-92FA-59AAB86D0FCE}" type="pres">
      <dgm:prSet presAssocID="{DBAFA5D3-5391-413E-925F-22D72B8C7463}" presName="textA" presStyleLbl="revTx" presStyleIdx="0" presStyleCnt="11">
        <dgm:presLayoutVars>
          <dgm:bulletEnabled val="1"/>
        </dgm:presLayoutVars>
      </dgm:prSet>
      <dgm:spPr/>
      <dgm:t>
        <a:bodyPr/>
        <a:lstStyle/>
        <a:p>
          <a:endParaRPr lang="es-CO"/>
        </a:p>
      </dgm:t>
    </dgm:pt>
    <dgm:pt modelId="{C404A264-6CF8-4F84-A8B1-44F6194BD137}" type="pres">
      <dgm:prSet presAssocID="{DBAFA5D3-5391-413E-925F-22D72B8C7463}" presName="circleA" presStyleLbl="node1" presStyleIdx="0" presStyleCnt="11"/>
      <dgm:spPr/>
    </dgm:pt>
    <dgm:pt modelId="{00851E95-C7D0-4DAD-AD18-E2341FD69536}" type="pres">
      <dgm:prSet presAssocID="{DBAFA5D3-5391-413E-925F-22D72B8C7463}" presName="spaceA" presStyleCnt="0"/>
      <dgm:spPr/>
    </dgm:pt>
    <dgm:pt modelId="{24DBBFF4-FCF3-434D-AB40-CF69ECADD206}" type="pres">
      <dgm:prSet presAssocID="{91A9D983-D86A-42C0-9D13-4A5EAB268212}" presName="space" presStyleCnt="0"/>
      <dgm:spPr/>
    </dgm:pt>
    <dgm:pt modelId="{73247ECE-CBC8-4A13-B375-DD86056239B0}" type="pres">
      <dgm:prSet presAssocID="{99AF9EFB-CA24-4DD4-A40B-CAEAB1A82082}" presName="compositeB" presStyleCnt="0"/>
      <dgm:spPr/>
    </dgm:pt>
    <dgm:pt modelId="{1754D7B5-EE8D-411B-A191-FBD5EDA6964A}" type="pres">
      <dgm:prSet presAssocID="{99AF9EFB-CA24-4DD4-A40B-CAEAB1A82082}" presName="textB" presStyleLbl="revTx" presStyleIdx="1" presStyleCnt="11">
        <dgm:presLayoutVars>
          <dgm:bulletEnabled val="1"/>
        </dgm:presLayoutVars>
      </dgm:prSet>
      <dgm:spPr/>
      <dgm:t>
        <a:bodyPr/>
        <a:lstStyle/>
        <a:p>
          <a:endParaRPr lang="es-CO"/>
        </a:p>
      </dgm:t>
    </dgm:pt>
    <dgm:pt modelId="{21943AEB-4DCD-45EC-AB61-39758EB32489}" type="pres">
      <dgm:prSet presAssocID="{99AF9EFB-CA24-4DD4-A40B-CAEAB1A82082}" presName="circleB" presStyleLbl="node1" presStyleIdx="1" presStyleCnt="11"/>
      <dgm:spPr/>
    </dgm:pt>
    <dgm:pt modelId="{66B7E9B7-22B8-433D-971C-03E7E126178B}" type="pres">
      <dgm:prSet presAssocID="{99AF9EFB-CA24-4DD4-A40B-CAEAB1A82082}" presName="spaceB" presStyleCnt="0"/>
      <dgm:spPr/>
    </dgm:pt>
    <dgm:pt modelId="{B5817338-327D-41CC-BA59-C81E0A516495}" type="pres">
      <dgm:prSet presAssocID="{DCDD2869-8548-49EE-98F3-BBE5A4EC104D}" presName="space" presStyleCnt="0"/>
      <dgm:spPr/>
    </dgm:pt>
    <dgm:pt modelId="{A87F1874-5B98-4247-89C3-AAB6D31C8814}" type="pres">
      <dgm:prSet presAssocID="{EEBD2073-895F-403B-9DE5-3F35B8547437}" presName="compositeA" presStyleCnt="0"/>
      <dgm:spPr/>
    </dgm:pt>
    <dgm:pt modelId="{85C7B837-3BBD-4C48-89F0-B2590314D100}" type="pres">
      <dgm:prSet presAssocID="{EEBD2073-895F-403B-9DE5-3F35B8547437}" presName="textA" presStyleLbl="revTx" presStyleIdx="2" presStyleCnt="11">
        <dgm:presLayoutVars>
          <dgm:bulletEnabled val="1"/>
        </dgm:presLayoutVars>
      </dgm:prSet>
      <dgm:spPr/>
      <dgm:t>
        <a:bodyPr/>
        <a:lstStyle/>
        <a:p>
          <a:endParaRPr lang="es-CO"/>
        </a:p>
      </dgm:t>
    </dgm:pt>
    <dgm:pt modelId="{24FFD60E-D4D6-4244-B517-027A3857CD46}" type="pres">
      <dgm:prSet presAssocID="{EEBD2073-895F-403B-9DE5-3F35B8547437}" presName="circleA" presStyleLbl="node1" presStyleIdx="2" presStyleCnt="11"/>
      <dgm:spPr/>
    </dgm:pt>
    <dgm:pt modelId="{CEC37C6E-514D-4C68-9207-ED71AEA3131E}" type="pres">
      <dgm:prSet presAssocID="{EEBD2073-895F-403B-9DE5-3F35B8547437}" presName="spaceA" presStyleCnt="0"/>
      <dgm:spPr/>
    </dgm:pt>
    <dgm:pt modelId="{880FCEFA-9885-46DC-A903-B34A11547A4D}" type="pres">
      <dgm:prSet presAssocID="{BECBBEE1-A3FA-43DC-BCB1-17A4695DE526}" presName="space" presStyleCnt="0"/>
      <dgm:spPr/>
    </dgm:pt>
    <dgm:pt modelId="{C805046D-625F-4419-907C-91C039E66601}" type="pres">
      <dgm:prSet presAssocID="{4EFE601F-3C1D-4A9D-81A5-A52021FB33DA}" presName="compositeB" presStyleCnt="0"/>
      <dgm:spPr/>
    </dgm:pt>
    <dgm:pt modelId="{72560024-F48B-4F1B-B192-8C0CBF933A66}" type="pres">
      <dgm:prSet presAssocID="{4EFE601F-3C1D-4A9D-81A5-A52021FB33DA}" presName="textB" presStyleLbl="revTx" presStyleIdx="3" presStyleCnt="11">
        <dgm:presLayoutVars>
          <dgm:bulletEnabled val="1"/>
        </dgm:presLayoutVars>
      </dgm:prSet>
      <dgm:spPr/>
      <dgm:t>
        <a:bodyPr/>
        <a:lstStyle/>
        <a:p>
          <a:endParaRPr lang="es-CO"/>
        </a:p>
      </dgm:t>
    </dgm:pt>
    <dgm:pt modelId="{8EDBBBD1-9731-4775-804D-905D3C323818}" type="pres">
      <dgm:prSet presAssocID="{4EFE601F-3C1D-4A9D-81A5-A52021FB33DA}" presName="circleB" presStyleLbl="node1" presStyleIdx="3" presStyleCnt="11"/>
      <dgm:spPr/>
    </dgm:pt>
    <dgm:pt modelId="{6216BB2A-31F2-472E-A6FD-2A372F1658CC}" type="pres">
      <dgm:prSet presAssocID="{4EFE601F-3C1D-4A9D-81A5-A52021FB33DA}" presName="spaceB" presStyleCnt="0"/>
      <dgm:spPr/>
    </dgm:pt>
    <dgm:pt modelId="{D40FD32C-4CE5-4936-9F0A-065700014A30}" type="pres">
      <dgm:prSet presAssocID="{42706DD3-94C4-4789-94C2-79E73E8D8362}" presName="space" presStyleCnt="0"/>
      <dgm:spPr/>
    </dgm:pt>
    <dgm:pt modelId="{78FC149D-36CF-4F32-9829-6FC38B346889}" type="pres">
      <dgm:prSet presAssocID="{58CF775B-8E3F-4628-9DBE-D95C289A85A3}" presName="compositeA" presStyleCnt="0"/>
      <dgm:spPr/>
    </dgm:pt>
    <dgm:pt modelId="{3ED2813D-C19B-4CD6-9B64-DC50C331B374}" type="pres">
      <dgm:prSet presAssocID="{58CF775B-8E3F-4628-9DBE-D95C289A85A3}" presName="textA" presStyleLbl="revTx" presStyleIdx="4" presStyleCnt="11">
        <dgm:presLayoutVars>
          <dgm:bulletEnabled val="1"/>
        </dgm:presLayoutVars>
      </dgm:prSet>
      <dgm:spPr/>
      <dgm:t>
        <a:bodyPr/>
        <a:lstStyle/>
        <a:p>
          <a:endParaRPr lang="es-CO"/>
        </a:p>
      </dgm:t>
    </dgm:pt>
    <dgm:pt modelId="{51D2B514-9618-43F2-A8FC-014275E8A265}" type="pres">
      <dgm:prSet presAssocID="{58CF775B-8E3F-4628-9DBE-D95C289A85A3}" presName="circleA" presStyleLbl="node1" presStyleIdx="4" presStyleCnt="11"/>
      <dgm:spPr/>
    </dgm:pt>
    <dgm:pt modelId="{F2411C47-0694-4F5B-BC39-F87ABA7717B0}" type="pres">
      <dgm:prSet presAssocID="{58CF775B-8E3F-4628-9DBE-D95C289A85A3}" presName="spaceA" presStyleCnt="0"/>
      <dgm:spPr/>
    </dgm:pt>
    <dgm:pt modelId="{5E9BE024-66D5-44F8-A865-58FA0629D0BD}" type="pres">
      <dgm:prSet presAssocID="{983473C5-141D-4AE1-9DA4-1439C73BD9AA}" presName="space" presStyleCnt="0"/>
      <dgm:spPr/>
    </dgm:pt>
    <dgm:pt modelId="{8ED63E96-E7D6-4B5A-A2C6-FF16668D8CC6}" type="pres">
      <dgm:prSet presAssocID="{40315FF3-EB00-4462-8687-EC3DBC7A0EE7}" presName="compositeB" presStyleCnt="0"/>
      <dgm:spPr/>
    </dgm:pt>
    <dgm:pt modelId="{F990FF35-44DD-4899-977B-0A64406AAB05}" type="pres">
      <dgm:prSet presAssocID="{40315FF3-EB00-4462-8687-EC3DBC7A0EE7}" presName="textB" presStyleLbl="revTx" presStyleIdx="5" presStyleCnt="11">
        <dgm:presLayoutVars>
          <dgm:bulletEnabled val="1"/>
        </dgm:presLayoutVars>
      </dgm:prSet>
      <dgm:spPr/>
      <dgm:t>
        <a:bodyPr/>
        <a:lstStyle/>
        <a:p>
          <a:endParaRPr lang="es-CO"/>
        </a:p>
      </dgm:t>
    </dgm:pt>
    <dgm:pt modelId="{402FF3F4-8AE0-4789-8FBB-653BAA65532E}" type="pres">
      <dgm:prSet presAssocID="{40315FF3-EB00-4462-8687-EC3DBC7A0EE7}" presName="circleB" presStyleLbl="node1" presStyleIdx="5" presStyleCnt="11"/>
      <dgm:spPr/>
    </dgm:pt>
    <dgm:pt modelId="{3770F4C8-27A7-430B-A25E-C2D2D6698AB1}" type="pres">
      <dgm:prSet presAssocID="{40315FF3-EB00-4462-8687-EC3DBC7A0EE7}" presName="spaceB" presStyleCnt="0"/>
      <dgm:spPr/>
    </dgm:pt>
    <dgm:pt modelId="{5DA7129F-8A5C-4941-994E-235A9E6E1347}" type="pres">
      <dgm:prSet presAssocID="{E5DE27EA-389D-46AC-BF15-6C8AA4BD7F8B}" presName="space" presStyleCnt="0"/>
      <dgm:spPr/>
    </dgm:pt>
    <dgm:pt modelId="{D3114227-BE44-447B-9F48-44F760EA3595}" type="pres">
      <dgm:prSet presAssocID="{224A4BF5-E7BB-41F9-B347-76BC21DF3F54}" presName="compositeA" presStyleCnt="0"/>
      <dgm:spPr/>
    </dgm:pt>
    <dgm:pt modelId="{68655922-040B-43DC-A35C-FC93400D3026}" type="pres">
      <dgm:prSet presAssocID="{224A4BF5-E7BB-41F9-B347-76BC21DF3F54}" presName="textA" presStyleLbl="revTx" presStyleIdx="6" presStyleCnt="11">
        <dgm:presLayoutVars>
          <dgm:bulletEnabled val="1"/>
        </dgm:presLayoutVars>
      </dgm:prSet>
      <dgm:spPr/>
      <dgm:t>
        <a:bodyPr/>
        <a:lstStyle/>
        <a:p>
          <a:endParaRPr lang="es-CO"/>
        </a:p>
      </dgm:t>
    </dgm:pt>
    <dgm:pt modelId="{58C76D09-50D3-4351-9DBE-AA6EE6967A52}" type="pres">
      <dgm:prSet presAssocID="{224A4BF5-E7BB-41F9-B347-76BC21DF3F54}" presName="circleA" presStyleLbl="node1" presStyleIdx="6" presStyleCnt="11"/>
      <dgm:spPr/>
    </dgm:pt>
    <dgm:pt modelId="{90F39969-D097-4401-B849-1FE025B65FB2}" type="pres">
      <dgm:prSet presAssocID="{224A4BF5-E7BB-41F9-B347-76BC21DF3F54}" presName="spaceA" presStyleCnt="0"/>
      <dgm:spPr/>
    </dgm:pt>
    <dgm:pt modelId="{48D5A50D-0EBD-412C-8171-B0AD5D434954}" type="pres">
      <dgm:prSet presAssocID="{7549D84B-AFD0-4DAD-8871-65828BE5435A}" presName="space" presStyleCnt="0"/>
      <dgm:spPr/>
    </dgm:pt>
    <dgm:pt modelId="{D1CD87B8-8F09-4BA2-ABAE-7A80E46A6DEF}" type="pres">
      <dgm:prSet presAssocID="{06587A31-7D85-467C-BAF7-5B62EAC0AF2D}" presName="compositeB" presStyleCnt="0"/>
      <dgm:spPr/>
    </dgm:pt>
    <dgm:pt modelId="{CC915404-078B-4571-BFDB-221715FB061F}" type="pres">
      <dgm:prSet presAssocID="{06587A31-7D85-467C-BAF7-5B62EAC0AF2D}" presName="textB" presStyleLbl="revTx" presStyleIdx="7" presStyleCnt="11">
        <dgm:presLayoutVars>
          <dgm:bulletEnabled val="1"/>
        </dgm:presLayoutVars>
      </dgm:prSet>
      <dgm:spPr/>
      <dgm:t>
        <a:bodyPr/>
        <a:lstStyle/>
        <a:p>
          <a:endParaRPr lang="es-CO"/>
        </a:p>
      </dgm:t>
    </dgm:pt>
    <dgm:pt modelId="{0A3B2B79-7D60-48FA-B720-8A6B05FE2C8E}" type="pres">
      <dgm:prSet presAssocID="{06587A31-7D85-467C-BAF7-5B62EAC0AF2D}" presName="circleB" presStyleLbl="node1" presStyleIdx="7" presStyleCnt="11"/>
      <dgm:spPr/>
    </dgm:pt>
    <dgm:pt modelId="{1A50DD80-ECD8-4306-91D3-064E84DBBFA0}" type="pres">
      <dgm:prSet presAssocID="{06587A31-7D85-467C-BAF7-5B62EAC0AF2D}" presName="spaceB" presStyleCnt="0"/>
      <dgm:spPr/>
    </dgm:pt>
    <dgm:pt modelId="{61B0D6CE-FCAB-43FA-823E-4876D9A566D2}" type="pres">
      <dgm:prSet presAssocID="{C5A4E427-1794-4803-8544-F883CD958475}" presName="space" presStyleCnt="0"/>
      <dgm:spPr/>
    </dgm:pt>
    <dgm:pt modelId="{BC90C5E3-0306-47CC-9C74-6DB53D0B3578}" type="pres">
      <dgm:prSet presAssocID="{312DD40E-36E2-4DE0-B838-AB0631621FAE}" presName="compositeA" presStyleCnt="0"/>
      <dgm:spPr/>
    </dgm:pt>
    <dgm:pt modelId="{A3A1AFA5-93F3-4F36-8BE9-F6B0A8396C76}" type="pres">
      <dgm:prSet presAssocID="{312DD40E-36E2-4DE0-B838-AB0631621FAE}" presName="textA" presStyleLbl="revTx" presStyleIdx="8" presStyleCnt="11">
        <dgm:presLayoutVars>
          <dgm:bulletEnabled val="1"/>
        </dgm:presLayoutVars>
      </dgm:prSet>
      <dgm:spPr/>
      <dgm:t>
        <a:bodyPr/>
        <a:lstStyle/>
        <a:p>
          <a:endParaRPr lang="es-CO"/>
        </a:p>
      </dgm:t>
    </dgm:pt>
    <dgm:pt modelId="{4D6F9218-C271-4A6C-AEBE-49A8C84E53C0}" type="pres">
      <dgm:prSet presAssocID="{312DD40E-36E2-4DE0-B838-AB0631621FAE}" presName="circleA" presStyleLbl="node1" presStyleIdx="8" presStyleCnt="11"/>
      <dgm:spPr/>
    </dgm:pt>
    <dgm:pt modelId="{2931D071-AD6F-4CD0-8ABB-580146171731}" type="pres">
      <dgm:prSet presAssocID="{312DD40E-36E2-4DE0-B838-AB0631621FAE}" presName="spaceA" presStyleCnt="0"/>
      <dgm:spPr/>
    </dgm:pt>
    <dgm:pt modelId="{AEEA5199-E753-49FD-9E7A-BA1E6DFAA4B5}" type="pres">
      <dgm:prSet presAssocID="{9389F703-F9FD-4D3D-B6FF-4B92E803788B}" presName="space" presStyleCnt="0"/>
      <dgm:spPr/>
    </dgm:pt>
    <dgm:pt modelId="{004694DD-6446-47EA-AAFD-77195300CCF0}" type="pres">
      <dgm:prSet presAssocID="{B5A49DA1-1200-418F-8F56-C800C81A71AA}" presName="compositeB" presStyleCnt="0"/>
      <dgm:spPr/>
    </dgm:pt>
    <dgm:pt modelId="{5063CBC4-B1CB-4909-802C-71EBA3D09072}" type="pres">
      <dgm:prSet presAssocID="{B5A49DA1-1200-418F-8F56-C800C81A71AA}" presName="textB" presStyleLbl="revTx" presStyleIdx="9" presStyleCnt="11">
        <dgm:presLayoutVars>
          <dgm:bulletEnabled val="1"/>
        </dgm:presLayoutVars>
      </dgm:prSet>
      <dgm:spPr/>
      <dgm:t>
        <a:bodyPr/>
        <a:lstStyle/>
        <a:p>
          <a:endParaRPr lang="es-CO"/>
        </a:p>
      </dgm:t>
    </dgm:pt>
    <dgm:pt modelId="{1277616A-DC04-4A1A-B19F-9F661136DE9C}" type="pres">
      <dgm:prSet presAssocID="{B5A49DA1-1200-418F-8F56-C800C81A71AA}" presName="circleB" presStyleLbl="node1" presStyleIdx="9" presStyleCnt="11"/>
      <dgm:spPr/>
    </dgm:pt>
    <dgm:pt modelId="{C12A9347-3BFD-4280-8752-35A8184E25A2}" type="pres">
      <dgm:prSet presAssocID="{B5A49DA1-1200-418F-8F56-C800C81A71AA}" presName="spaceB" presStyleCnt="0"/>
      <dgm:spPr/>
    </dgm:pt>
    <dgm:pt modelId="{8C25DEBD-A675-4681-B060-E96E35DDCB19}" type="pres">
      <dgm:prSet presAssocID="{0FED289C-132A-4DB6-B1CE-7C4CDECE0B46}" presName="space" presStyleCnt="0"/>
      <dgm:spPr/>
    </dgm:pt>
    <dgm:pt modelId="{5B0F4E17-2D33-4CC8-932C-89872B9DEFFC}" type="pres">
      <dgm:prSet presAssocID="{D0196B87-0ABE-49A5-A35A-4E8E51DFF2D8}" presName="compositeA" presStyleCnt="0"/>
      <dgm:spPr/>
    </dgm:pt>
    <dgm:pt modelId="{2DEB0ED4-5B4E-4295-ACE0-EEB6A8D11321}" type="pres">
      <dgm:prSet presAssocID="{D0196B87-0ABE-49A5-A35A-4E8E51DFF2D8}" presName="textA" presStyleLbl="revTx" presStyleIdx="10" presStyleCnt="11">
        <dgm:presLayoutVars>
          <dgm:bulletEnabled val="1"/>
        </dgm:presLayoutVars>
      </dgm:prSet>
      <dgm:spPr/>
      <dgm:t>
        <a:bodyPr/>
        <a:lstStyle/>
        <a:p>
          <a:endParaRPr lang="es-CO"/>
        </a:p>
      </dgm:t>
    </dgm:pt>
    <dgm:pt modelId="{8249E219-49E7-4C0C-A11A-C4154F10988C}" type="pres">
      <dgm:prSet presAssocID="{D0196B87-0ABE-49A5-A35A-4E8E51DFF2D8}" presName="circleA" presStyleLbl="node1" presStyleIdx="10" presStyleCnt="11"/>
      <dgm:spPr/>
    </dgm:pt>
    <dgm:pt modelId="{B2B4E756-A2F8-4AE2-85A2-58FBDFCAF40F}" type="pres">
      <dgm:prSet presAssocID="{D0196B87-0ABE-49A5-A35A-4E8E51DFF2D8}" presName="spaceA" presStyleCnt="0"/>
      <dgm:spPr/>
    </dgm:pt>
  </dgm:ptLst>
  <dgm:cxnLst>
    <dgm:cxn modelId="{073CFE24-1E22-493A-8E4C-64E09D354B91}" type="presOf" srcId="{312DD40E-36E2-4DE0-B838-AB0631621FAE}" destId="{A3A1AFA5-93F3-4F36-8BE9-F6B0A8396C76}" srcOrd="0" destOrd="0" presId="urn:microsoft.com/office/officeart/2005/8/layout/hProcess11"/>
    <dgm:cxn modelId="{A2D5140D-1E61-4585-BC0B-5EC5780CFBC9}" type="presOf" srcId="{58CF775B-8E3F-4628-9DBE-D95C289A85A3}" destId="{3ED2813D-C19B-4CD6-9B64-DC50C331B374}" srcOrd="0" destOrd="0" presId="urn:microsoft.com/office/officeart/2005/8/layout/hProcess11"/>
    <dgm:cxn modelId="{C322B8F1-C8E2-48E3-B955-109BE589B626}" type="presOf" srcId="{D0196B87-0ABE-49A5-A35A-4E8E51DFF2D8}" destId="{2DEB0ED4-5B4E-4295-ACE0-EEB6A8D11321}" srcOrd="0" destOrd="0" presId="urn:microsoft.com/office/officeart/2005/8/layout/hProcess11"/>
    <dgm:cxn modelId="{730BDE9C-7B38-4D8B-A840-3BEC85F9C645}" type="presOf" srcId="{224A4BF5-E7BB-41F9-B347-76BC21DF3F54}" destId="{68655922-040B-43DC-A35C-FC93400D3026}" srcOrd="0" destOrd="0" presId="urn:microsoft.com/office/officeart/2005/8/layout/hProcess11"/>
    <dgm:cxn modelId="{A8541007-B02F-4A5F-BEA1-1CFD774FA299}" srcId="{DA2E7AE5-AC84-4252-BAFC-0F32990691AC}" destId="{06587A31-7D85-467C-BAF7-5B62EAC0AF2D}" srcOrd="7" destOrd="0" parTransId="{CC99131D-BEFF-4DD4-B3D6-03A03909518C}" sibTransId="{C5A4E427-1794-4803-8544-F883CD958475}"/>
    <dgm:cxn modelId="{CE3ABA29-68EA-412D-9D84-14C716659102}" srcId="{DA2E7AE5-AC84-4252-BAFC-0F32990691AC}" destId="{58CF775B-8E3F-4628-9DBE-D95C289A85A3}" srcOrd="4" destOrd="0" parTransId="{AAE0A7DF-2358-4440-B0FE-05AE09F1BF12}" sibTransId="{983473C5-141D-4AE1-9DA4-1439C73BD9AA}"/>
    <dgm:cxn modelId="{F5EE2310-8698-4059-9DBE-7B1F51B5C735}" type="presOf" srcId="{DBAFA5D3-5391-413E-925F-22D72B8C7463}" destId="{2A86C1DC-AAAB-42C4-92FA-59AAB86D0FCE}" srcOrd="0" destOrd="0" presId="urn:microsoft.com/office/officeart/2005/8/layout/hProcess11"/>
    <dgm:cxn modelId="{73E4192F-229D-45C6-817E-CA19A750E173}" srcId="{DA2E7AE5-AC84-4252-BAFC-0F32990691AC}" destId="{B5A49DA1-1200-418F-8F56-C800C81A71AA}" srcOrd="9" destOrd="0" parTransId="{D5700676-084B-4E16-96DE-129D5391EE0B}" sibTransId="{0FED289C-132A-4DB6-B1CE-7C4CDECE0B46}"/>
    <dgm:cxn modelId="{42B15C0E-00CC-4E81-B75F-94E69D7342EE}" srcId="{DA2E7AE5-AC84-4252-BAFC-0F32990691AC}" destId="{EEBD2073-895F-403B-9DE5-3F35B8547437}" srcOrd="2" destOrd="0" parTransId="{36D375CD-FE70-4C83-9D30-1371C414A35B}" sibTransId="{BECBBEE1-A3FA-43DC-BCB1-17A4695DE526}"/>
    <dgm:cxn modelId="{C1EDB417-C024-4B94-9900-ABF15F9266EB}" srcId="{DA2E7AE5-AC84-4252-BAFC-0F32990691AC}" destId="{312DD40E-36E2-4DE0-B838-AB0631621FAE}" srcOrd="8" destOrd="0" parTransId="{3C6E7011-6B04-434C-97A4-89A2F2D1EFF7}" sibTransId="{9389F703-F9FD-4D3D-B6FF-4B92E803788B}"/>
    <dgm:cxn modelId="{23F7EBBE-DD3D-4483-9D13-02EDD7ECFF62}" srcId="{DA2E7AE5-AC84-4252-BAFC-0F32990691AC}" destId="{DBAFA5D3-5391-413E-925F-22D72B8C7463}" srcOrd="0" destOrd="0" parTransId="{A44CF8F6-0BA8-476E-9EF0-501AEB5E712E}" sibTransId="{91A9D983-D86A-42C0-9D13-4A5EAB268212}"/>
    <dgm:cxn modelId="{72732AEB-4C70-48DD-A30C-A1FB4236DC95}" type="presOf" srcId="{B5A49DA1-1200-418F-8F56-C800C81A71AA}" destId="{5063CBC4-B1CB-4909-802C-71EBA3D09072}" srcOrd="0" destOrd="0" presId="urn:microsoft.com/office/officeart/2005/8/layout/hProcess11"/>
    <dgm:cxn modelId="{263DC84A-763B-4DF1-A67E-A3C46B0826EB}" type="presOf" srcId="{EEBD2073-895F-403B-9DE5-3F35B8547437}" destId="{85C7B837-3BBD-4C48-89F0-B2590314D100}" srcOrd="0" destOrd="0" presId="urn:microsoft.com/office/officeart/2005/8/layout/hProcess11"/>
    <dgm:cxn modelId="{E73AFB60-92EC-4D17-8B79-5BC93C5B0BD0}" srcId="{DA2E7AE5-AC84-4252-BAFC-0F32990691AC}" destId="{99AF9EFB-CA24-4DD4-A40B-CAEAB1A82082}" srcOrd="1" destOrd="0" parTransId="{E3D8EF84-1DF9-4634-B10B-E56AA9A5B1E6}" sibTransId="{DCDD2869-8548-49EE-98F3-BBE5A4EC104D}"/>
    <dgm:cxn modelId="{7B8794FC-74BE-4CB3-A333-BA2E0427BA06}" type="presOf" srcId="{99AF9EFB-CA24-4DD4-A40B-CAEAB1A82082}" destId="{1754D7B5-EE8D-411B-A191-FBD5EDA6964A}" srcOrd="0" destOrd="0" presId="urn:microsoft.com/office/officeart/2005/8/layout/hProcess11"/>
    <dgm:cxn modelId="{BE4D7656-F706-40C2-9124-CE5013A97262}" type="presOf" srcId="{40315FF3-EB00-4462-8687-EC3DBC7A0EE7}" destId="{F990FF35-44DD-4899-977B-0A64406AAB05}" srcOrd="0" destOrd="0" presId="urn:microsoft.com/office/officeart/2005/8/layout/hProcess11"/>
    <dgm:cxn modelId="{7E859C01-4203-480F-B874-97E416C47B0B}" srcId="{DA2E7AE5-AC84-4252-BAFC-0F32990691AC}" destId="{4EFE601F-3C1D-4A9D-81A5-A52021FB33DA}" srcOrd="3" destOrd="0" parTransId="{39BC243D-8662-4DE1-A71C-9D5562E91CCE}" sibTransId="{42706DD3-94C4-4789-94C2-79E73E8D8362}"/>
    <dgm:cxn modelId="{52F3FABB-5078-43B3-97DD-4008824656B9}" type="presOf" srcId="{4EFE601F-3C1D-4A9D-81A5-A52021FB33DA}" destId="{72560024-F48B-4F1B-B192-8C0CBF933A66}" srcOrd="0" destOrd="0" presId="urn:microsoft.com/office/officeart/2005/8/layout/hProcess11"/>
    <dgm:cxn modelId="{1DD0F901-00B9-41DB-B335-DCB7BA86D4AE}" type="presOf" srcId="{DA2E7AE5-AC84-4252-BAFC-0F32990691AC}" destId="{EF1158A1-5EC0-4597-ACD9-52A34E32F6E5}" srcOrd="0" destOrd="0" presId="urn:microsoft.com/office/officeart/2005/8/layout/hProcess11"/>
    <dgm:cxn modelId="{1C874B8F-8FB2-4E4D-A0FA-E60C2F11355E}" srcId="{DA2E7AE5-AC84-4252-BAFC-0F32990691AC}" destId="{D0196B87-0ABE-49A5-A35A-4E8E51DFF2D8}" srcOrd="10" destOrd="0" parTransId="{D6204407-A399-4098-9563-9BC02D6FA884}" sibTransId="{F2C9D822-B89C-4E20-9101-00E799B21137}"/>
    <dgm:cxn modelId="{157F586C-28A4-463D-8739-FF0ED93F837A}" srcId="{DA2E7AE5-AC84-4252-BAFC-0F32990691AC}" destId="{40315FF3-EB00-4462-8687-EC3DBC7A0EE7}" srcOrd="5" destOrd="0" parTransId="{50894FE8-1A4B-4650-98F0-2163809EBF2C}" sibTransId="{E5DE27EA-389D-46AC-BF15-6C8AA4BD7F8B}"/>
    <dgm:cxn modelId="{21E58BA4-50E7-43C2-A118-726C8C92C5A9}" srcId="{DA2E7AE5-AC84-4252-BAFC-0F32990691AC}" destId="{224A4BF5-E7BB-41F9-B347-76BC21DF3F54}" srcOrd="6" destOrd="0" parTransId="{47CF6A1B-83DE-42D2-8017-8697E3583211}" sibTransId="{7549D84B-AFD0-4DAD-8871-65828BE5435A}"/>
    <dgm:cxn modelId="{67ACA9B7-0753-4C65-B5CB-446C1B1F2E81}" type="presOf" srcId="{06587A31-7D85-467C-BAF7-5B62EAC0AF2D}" destId="{CC915404-078B-4571-BFDB-221715FB061F}" srcOrd="0" destOrd="0" presId="urn:microsoft.com/office/officeart/2005/8/layout/hProcess11"/>
    <dgm:cxn modelId="{EB3DC997-9664-44AD-9492-32127C3DF0D9}" type="presParOf" srcId="{EF1158A1-5EC0-4597-ACD9-52A34E32F6E5}" destId="{20222F4E-0497-4BA6-A44B-EB9614976985}" srcOrd="0" destOrd="0" presId="urn:microsoft.com/office/officeart/2005/8/layout/hProcess11"/>
    <dgm:cxn modelId="{73CEEC6E-2734-48DF-B9C4-A82162F94DF2}" type="presParOf" srcId="{EF1158A1-5EC0-4597-ACD9-52A34E32F6E5}" destId="{0DC93D01-BF76-4BAC-931F-35DF495077E5}" srcOrd="1" destOrd="0" presId="urn:microsoft.com/office/officeart/2005/8/layout/hProcess11"/>
    <dgm:cxn modelId="{53DD5AAD-B54E-4CB8-A30B-106B0C066B35}" type="presParOf" srcId="{0DC93D01-BF76-4BAC-931F-35DF495077E5}" destId="{3481FB33-6E28-4168-A42E-30A947070047}" srcOrd="0" destOrd="0" presId="urn:microsoft.com/office/officeart/2005/8/layout/hProcess11"/>
    <dgm:cxn modelId="{8216BAB2-6021-4314-99EB-9057B2770330}" type="presParOf" srcId="{3481FB33-6E28-4168-A42E-30A947070047}" destId="{2A86C1DC-AAAB-42C4-92FA-59AAB86D0FCE}" srcOrd="0" destOrd="0" presId="urn:microsoft.com/office/officeart/2005/8/layout/hProcess11"/>
    <dgm:cxn modelId="{2A4E7E28-3DA1-4FD5-A3BC-0791CAD416B9}" type="presParOf" srcId="{3481FB33-6E28-4168-A42E-30A947070047}" destId="{C404A264-6CF8-4F84-A8B1-44F6194BD137}" srcOrd="1" destOrd="0" presId="urn:microsoft.com/office/officeart/2005/8/layout/hProcess11"/>
    <dgm:cxn modelId="{CC0AA1E8-0124-425D-86AD-98226460AE1C}" type="presParOf" srcId="{3481FB33-6E28-4168-A42E-30A947070047}" destId="{00851E95-C7D0-4DAD-AD18-E2341FD69536}" srcOrd="2" destOrd="0" presId="urn:microsoft.com/office/officeart/2005/8/layout/hProcess11"/>
    <dgm:cxn modelId="{5C47A8BB-9116-4A7D-8A42-6D22D6B204DF}" type="presParOf" srcId="{0DC93D01-BF76-4BAC-931F-35DF495077E5}" destId="{24DBBFF4-FCF3-434D-AB40-CF69ECADD206}" srcOrd="1" destOrd="0" presId="urn:microsoft.com/office/officeart/2005/8/layout/hProcess11"/>
    <dgm:cxn modelId="{FF09A5A8-A599-483C-9F01-9258C6DD440E}" type="presParOf" srcId="{0DC93D01-BF76-4BAC-931F-35DF495077E5}" destId="{73247ECE-CBC8-4A13-B375-DD86056239B0}" srcOrd="2" destOrd="0" presId="urn:microsoft.com/office/officeart/2005/8/layout/hProcess11"/>
    <dgm:cxn modelId="{113E809E-9A78-4DA9-970E-2D98436BBC3A}" type="presParOf" srcId="{73247ECE-CBC8-4A13-B375-DD86056239B0}" destId="{1754D7B5-EE8D-411B-A191-FBD5EDA6964A}" srcOrd="0" destOrd="0" presId="urn:microsoft.com/office/officeart/2005/8/layout/hProcess11"/>
    <dgm:cxn modelId="{076679D2-9EC5-41E4-8E6E-7F75F41C8874}" type="presParOf" srcId="{73247ECE-CBC8-4A13-B375-DD86056239B0}" destId="{21943AEB-4DCD-45EC-AB61-39758EB32489}" srcOrd="1" destOrd="0" presId="urn:microsoft.com/office/officeart/2005/8/layout/hProcess11"/>
    <dgm:cxn modelId="{982AF2EC-DDC7-4DEE-9CAC-1CECD41A5943}" type="presParOf" srcId="{73247ECE-CBC8-4A13-B375-DD86056239B0}" destId="{66B7E9B7-22B8-433D-971C-03E7E126178B}" srcOrd="2" destOrd="0" presId="urn:microsoft.com/office/officeart/2005/8/layout/hProcess11"/>
    <dgm:cxn modelId="{A8722497-ECB3-49B2-ACAF-3FA1BD6C3D31}" type="presParOf" srcId="{0DC93D01-BF76-4BAC-931F-35DF495077E5}" destId="{B5817338-327D-41CC-BA59-C81E0A516495}" srcOrd="3" destOrd="0" presId="urn:microsoft.com/office/officeart/2005/8/layout/hProcess11"/>
    <dgm:cxn modelId="{E085EA19-34AA-4C2F-9FA7-F16AF044F35C}" type="presParOf" srcId="{0DC93D01-BF76-4BAC-931F-35DF495077E5}" destId="{A87F1874-5B98-4247-89C3-AAB6D31C8814}" srcOrd="4" destOrd="0" presId="urn:microsoft.com/office/officeart/2005/8/layout/hProcess11"/>
    <dgm:cxn modelId="{CE203EA2-8A51-487B-B149-F5B895C3F7FB}" type="presParOf" srcId="{A87F1874-5B98-4247-89C3-AAB6D31C8814}" destId="{85C7B837-3BBD-4C48-89F0-B2590314D100}" srcOrd="0" destOrd="0" presId="urn:microsoft.com/office/officeart/2005/8/layout/hProcess11"/>
    <dgm:cxn modelId="{B8ACA57E-B99A-404B-8BAC-37E624B09017}" type="presParOf" srcId="{A87F1874-5B98-4247-89C3-AAB6D31C8814}" destId="{24FFD60E-D4D6-4244-B517-027A3857CD46}" srcOrd="1" destOrd="0" presId="urn:microsoft.com/office/officeart/2005/8/layout/hProcess11"/>
    <dgm:cxn modelId="{A02CB245-8A1E-4B84-A30E-1B7CA344D71E}" type="presParOf" srcId="{A87F1874-5B98-4247-89C3-AAB6D31C8814}" destId="{CEC37C6E-514D-4C68-9207-ED71AEA3131E}" srcOrd="2" destOrd="0" presId="urn:microsoft.com/office/officeart/2005/8/layout/hProcess11"/>
    <dgm:cxn modelId="{4A1F3C5B-4A7C-4D23-8988-1840DE2B7FCD}" type="presParOf" srcId="{0DC93D01-BF76-4BAC-931F-35DF495077E5}" destId="{880FCEFA-9885-46DC-A903-B34A11547A4D}" srcOrd="5" destOrd="0" presId="urn:microsoft.com/office/officeart/2005/8/layout/hProcess11"/>
    <dgm:cxn modelId="{4942E078-4634-40E1-B330-22473C8B2F95}" type="presParOf" srcId="{0DC93D01-BF76-4BAC-931F-35DF495077E5}" destId="{C805046D-625F-4419-907C-91C039E66601}" srcOrd="6" destOrd="0" presId="urn:microsoft.com/office/officeart/2005/8/layout/hProcess11"/>
    <dgm:cxn modelId="{87DD8FA9-1E5B-4BDC-8AFD-F0FBC3A1A1FC}" type="presParOf" srcId="{C805046D-625F-4419-907C-91C039E66601}" destId="{72560024-F48B-4F1B-B192-8C0CBF933A66}" srcOrd="0" destOrd="0" presId="urn:microsoft.com/office/officeart/2005/8/layout/hProcess11"/>
    <dgm:cxn modelId="{993057B2-2D77-455E-ACA5-63A5F1EC881D}" type="presParOf" srcId="{C805046D-625F-4419-907C-91C039E66601}" destId="{8EDBBBD1-9731-4775-804D-905D3C323818}" srcOrd="1" destOrd="0" presId="urn:microsoft.com/office/officeart/2005/8/layout/hProcess11"/>
    <dgm:cxn modelId="{F5E955F9-2A87-4B4A-B9F0-956093E12A6D}" type="presParOf" srcId="{C805046D-625F-4419-907C-91C039E66601}" destId="{6216BB2A-31F2-472E-A6FD-2A372F1658CC}" srcOrd="2" destOrd="0" presId="urn:microsoft.com/office/officeart/2005/8/layout/hProcess11"/>
    <dgm:cxn modelId="{E89636BF-A882-4A97-B39A-59C84C1BBB58}" type="presParOf" srcId="{0DC93D01-BF76-4BAC-931F-35DF495077E5}" destId="{D40FD32C-4CE5-4936-9F0A-065700014A30}" srcOrd="7" destOrd="0" presId="urn:microsoft.com/office/officeart/2005/8/layout/hProcess11"/>
    <dgm:cxn modelId="{C1635943-E7F1-43B9-B4E0-077B6A3037CD}" type="presParOf" srcId="{0DC93D01-BF76-4BAC-931F-35DF495077E5}" destId="{78FC149D-36CF-4F32-9829-6FC38B346889}" srcOrd="8" destOrd="0" presId="urn:microsoft.com/office/officeart/2005/8/layout/hProcess11"/>
    <dgm:cxn modelId="{763465ED-A504-4F6E-9DA6-C76F6E0B7866}" type="presParOf" srcId="{78FC149D-36CF-4F32-9829-6FC38B346889}" destId="{3ED2813D-C19B-4CD6-9B64-DC50C331B374}" srcOrd="0" destOrd="0" presId="urn:microsoft.com/office/officeart/2005/8/layout/hProcess11"/>
    <dgm:cxn modelId="{3CB40020-53F7-4F42-9D13-296BCF8B3355}" type="presParOf" srcId="{78FC149D-36CF-4F32-9829-6FC38B346889}" destId="{51D2B514-9618-43F2-A8FC-014275E8A265}" srcOrd="1" destOrd="0" presId="urn:microsoft.com/office/officeart/2005/8/layout/hProcess11"/>
    <dgm:cxn modelId="{FDF01883-070B-48F6-9DBA-421A9D247760}" type="presParOf" srcId="{78FC149D-36CF-4F32-9829-6FC38B346889}" destId="{F2411C47-0694-4F5B-BC39-F87ABA7717B0}" srcOrd="2" destOrd="0" presId="urn:microsoft.com/office/officeart/2005/8/layout/hProcess11"/>
    <dgm:cxn modelId="{B9262163-C68C-4549-9EF3-925335F041CE}" type="presParOf" srcId="{0DC93D01-BF76-4BAC-931F-35DF495077E5}" destId="{5E9BE024-66D5-44F8-A865-58FA0629D0BD}" srcOrd="9" destOrd="0" presId="urn:microsoft.com/office/officeart/2005/8/layout/hProcess11"/>
    <dgm:cxn modelId="{AA0D8D38-5815-4C1D-8044-839BA19918B8}" type="presParOf" srcId="{0DC93D01-BF76-4BAC-931F-35DF495077E5}" destId="{8ED63E96-E7D6-4B5A-A2C6-FF16668D8CC6}" srcOrd="10" destOrd="0" presId="urn:microsoft.com/office/officeart/2005/8/layout/hProcess11"/>
    <dgm:cxn modelId="{C9DFDD00-4C51-4A46-A56C-46019E39AF77}" type="presParOf" srcId="{8ED63E96-E7D6-4B5A-A2C6-FF16668D8CC6}" destId="{F990FF35-44DD-4899-977B-0A64406AAB05}" srcOrd="0" destOrd="0" presId="urn:microsoft.com/office/officeart/2005/8/layout/hProcess11"/>
    <dgm:cxn modelId="{03BBA690-9D16-44AA-9F5C-5DEFBA208D2F}" type="presParOf" srcId="{8ED63E96-E7D6-4B5A-A2C6-FF16668D8CC6}" destId="{402FF3F4-8AE0-4789-8FBB-653BAA65532E}" srcOrd="1" destOrd="0" presId="urn:microsoft.com/office/officeart/2005/8/layout/hProcess11"/>
    <dgm:cxn modelId="{FF27092C-B21C-496B-A983-385F10E22CD6}" type="presParOf" srcId="{8ED63E96-E7D6-4B5A-A2C6-FF16668D8CC6}" destId="{3770F4C8-27A7-430B-A25E-C2D2D6698AB1}" srcOrd="2" destOrd="0" presId="urn:microsoft.com/office/officeart/2005/8/layout/hProcess11"/>
    <dgm:cxn modelId="{46A6A953-0A7E-4F34-BAFF-321A633DFC30}" type="presParOf" srcId="{0DC93D01-BF76-4BAC-931F-35DF495077E5}" destId="{5DA7129F-8A5C-4941-994E-235A9E6E1347}" srcOrd="11" destOrd="0" presId="urn:microsoft.com/office/officeart/2005/8/layout/hProcess11"/>
    <dgm:cxn modelId="{1E530302-2BA5-4A81-9D88-D0EC962E05BA}" type="presParOf" srcId="{0DC93D01-BF76-4BAC-931F-35DF495077E5}" destId="{D3114227-BE44-447B-9F48-44F760EA3595}" srcOrd="12" destOrd="0" presId="urn:microsoft.com/office/officeart/2005/8/layout/hProcess11"/>
    <dgm:cxn modelId="{47A6E2FA-51E6-458C-A58E-1769AC2A0FE8}" type="presParOf" srcId="{D3114227-BE44-447B-9F48-44F760EA3595}" destId="{68655922-040B-43DC-A35C-FC93400D3026}" srcOrd="0" destOrd="0" presId="urn:microsoft.com/office/officeart/2005/8/layout/hProcess11"/>
    <dgm:cxn modelId="{A63E0114-2377-4B8C-984F-2335380BE053}" type="presParOf" srcId="{D3114227-BE44-447B-9F48-44F760EA3595}" destId="{58C76D09-50D3-4351-9DBE-AA6EE6967A52}" srcOrd="1" destOrd="0" presId="urn:microsoft.com/office/officeart/2005/8/layout/hProcess11"/>
    <dgm:cxn modelId="{F7F8744A-A90C-4DDA-90FB-AC41865474B5}" type="presParOf" srcId="{D3114227-BE44-447B-9F48-44F760EA3595}" destId="{90F39969-D097-4401-B849-1FE025B65FB2}" srcOrd="2" destOrd="0" presId="urn:microsoft.com/office/officeart/2005/8/layout/hProcess11"/>
    <dgm:cxn modelId="{076D958B-9E07-4F83-950B-1939BE2CE5D2}" type="presParOf" srcId="{0DC93D01-BF76-4BAC-931F-35DF495077E5}" destId="{48D5A50D-0EBD-412C-8171-B0AD5D434954}" srcOrd="13" destOrd="0" presId="urn:microsoft.com/office/officeart/2005/8/layout/hProcess11"/>
    <dgm:cxn modelId="{FE3168B2-A8CF-41AD-9D95-913EAD91EDC8}" type="presParOf" srcId="{0DC93D01-BF76-4BAC-931F-35DF495077E5}" destId="{D1CD87B8-8F09-4BA2-ABAE-7A80E46A6DEF}" srcOrd="14" destOrd="0" presId="urn:microsoft.com/office/officeart/2005/8/layout/hProcess11"/>
    <dgm:cxn modelId="{82808561-AA17-4BCE-90A9-14F89B882273}" type="presParOf" srcId="{D1CD87B8-8F09-4BA2-ABAE-7A80E46A6DEF}" destId="{CC915404-078B-4571-BFDB-221715FB061F}" srcOrd="0" destOrd="0" presId="urn:microsoft.com/office/officeart/2005/8/layout/hProcess11"/>
    <dgm:cxn modelId="{A4E95E6C-0FD0-44D0-99E9-94C5F4AB51EC}" type="presParOf" srcId="{D1CD87B8-8F09-4BA2-ABAE-7A80E46A6DEF}" destId="{0A3B2B79-7D60-48FA-B720-8A6B05FE2C8E}" srcOrd="1" destOrd="0" presId="urn:microsoft.com/office/officeart/2005/8/layout/hProcess11"/>
    <dgm:cxn modelId="{38C591C4-FFD1-4831-882B-9067A69434D9}" type="presParOf" srcId="{D1CD87B8-8F09-4BA2-ABAE-7A80E46A6DEF}" destId="{1A50DD80-ECD8-4306-91D3-064E84DBBFA0}" srcOrd="2" destOrd="0" presId="urn:microsoft.com/office/officeart/2005/8/layout/hProcess11"/>
    <dgm:cxn modelId="{DAA3E15C-1E51-4D1A-983D-8907AD39BAB0}" type="presParOf" srcId="{0DC93D01-BF76-4BAC-931F-35DF495077E5}" destId="{61B0D6CE-FCAB-43FA-823E-4876D9A566D2}" srcOrd="15" destOrd="0" presId="urn:microsoft.com/office/officeart/2005/8/layout/hProcess11"/>
    <dgm:cxn modelId="{B7410BDA-BAA9-4DDB-946E-7F7C963DF2B6}" type="presParOf" srcId="{0DC93D01-BF76-4BAC-931F-35DF495077E5}" destId="{BC90C5E3-0306-47CC-9C74-6DB53D0B3578}" srcOrd="16" destOrd="0" presId="urn:microsoft.com/office/officeart/2005/8/layout/hProcess11"/>
    <dgm:cxn modelId="{17753DB9-0856-4A3E-9AE2-07F1F5CB9E0F}" type="presParOf" srcId="{BC90C5E3-0306-47CC-9C74-6DB53D0B3578}" destId="{A3A1AFA5-93F3-4F36-8BE9-F6B0A8396C76}" srcOrd="0" destOrd="0" presId="urn:microsoft.com/office/officeart/2005/8/layout/hProcess11"/>
    <dgm:cxn modelId="{76AD73F0-1A53-40D6-A70B-56BE303CC4D9}" type="presParOf" srcId="{BC90C5E3-0306-47CC-9C74-6DB53D0B3578}" destId="{4D6F9218-C271-4A6C-AEBE-49A8C84E53C0}" srcOrd="1" destOrd="0" presId="urn:microsoft.com/office/officeart/2005/8/layout/hProcess11"/>
    <dgm:cxn modelId="{8E51E957-11EC-40E2-A5DE-B9F42A927694}" type="presParOf" srcId="{BC90C5E3-0306-47CC-9C74-6DB53D0B3578}" destId="{2931D071-AD6F-4CD0-8ABB-580146171731}" srcOrd="2" destOrd="0" presId="urn:microsoft.com/office/officeart/2005/8/layout/hProcess11"/>
    <dgm:cxn modelId="{E7C8BCAC-0218-487B-BDEB-999B57D8F0B3}" type="presParOf" srcId="{0DC93D01-BF76-4BAC-931F-35DF495077E5}" destId="{AEEA5199-E753-49FD-9E7A-BA1E6DFAA4B5}" srcOrd="17" destOrd="0" presId="urn:microsoft.com/office/officeart/2005/8/layout/hProcess11"/>
    <dgm:cxn modelId="{E255AC5A-4596-4CB6-9297-A30A375AC89D}" type="presParOf" srcId="{0DC93D01-BF76-4BAC-931F-35DF495077E5}" destId="{004694DD-6446-47EA-AAFD-77195300CCF0}" srcOrd="18" destOrd="0" presId="urn:microsoft.com/office/officeart/2005/8/layout/hProcess11"/>
    <dgm:cxn modelId="{7B168281-88CD-4C60-921B-468BFF9AE167}" type="presParOf" srcId="{004694DD-6446-47EA-AAFD-77195300CCF0}" destId="{5063CBC4-B1CB-4909-802C-71EBA3D09072}" srcOrd="0" destOrd="0" presId="urn:microsoft.com/office/officeart/2005/8/layout/hProcess11"/>
    <dgm:cxn modelId="{872E77B7-60BC-46A2-B729-498ABFDE93D2}" type="presParOf" srcId="{004694DD-6446-47EA-AAFD-77195300CCF0}" destId="{1277616A-DC04-4A1A-B19F-9F661136DE9C}" srcOrd="1" destOrd="0" presId="urn:microsoft.com/office/officeart/2005/8/layout/hProcess11"/>
    <dgm:cxn modelId="{3F7E0E1A-CE6D-49E7-A761-7EE7D112AA29}" type="presParOf" srcId="{004694DD-6446-47EA-AAFD-77195300CCF0}" destId="{C12A9347-3BFD-4280-8752-35A8184E25A2}" srcOrd="2" destOrd="0" presId="urn:microsoft.com/office/officeart/2005/8/layout/hProcess11"/>
    <dgm:cxn modelId="{12D9746D-2C02-4887-AB74-20FCC76EEF3D}" type="presParOf" srcId="{0DC93D01-BF76-4BAC-931F-35DF495077E5}" destId="{8C25DEBD-A675-4681-B060-E96E35DDCB19}" srcOrd="19" destOrd="0" presId="urn:microsoft.com/office/officeart/2005/8/layout/hProcess11"/>
    <dgm:cxn modelId="{1EAA97C7-3101-4E44-AC01-20B60318FEBF}" type="presParOf" srcId="{0DC93D01-BF76-4BAC-931F-35DF495077E5}" destId="{5B0F4E17-2D33-4CC8-932C-89872B9DEFFC}" srcOrd="20" destOrd="0" presId="urn:microsoft.com/office/officeart/2005/8/layout/hProcess11"/>
    <dgm:cxn modelId="{B0C08D8C-DD1A-4FC8-B621-D3571B735075}" type="presParOf" srcId="{5B0F4E17-2D33-4CC8-932C-89872B9DEFFC}" destId="{2DEB0ED4-5B4E-4295-ACE0-EEB6A8D11321}" srcOrd="0" destOrd="0" presId="urn:microsoft.com/office/officeart/2005/8/layout/hProcess11"/>
    <dgm:cxn modelId="{5E5EB109-14A7-4F64-A37A-30052944B3A8}" type="presParOf" srcId="{5B0F4E17-2D33-4CC8-932C-89872B9DEFFC}" destId="{8249E219-49E7-4C0C-A11A-C4154F10988C}" srcOrd="1" destOrd="0" presId="urn:microsoft.com/office/officeart/2005/8/layout/hProcess11"/>
    <dgm:cxn modelId="{DA839653-F113-4937-BB70-F85C8BD97DEE}" type="presParOf" srcId="{5B0F4E17-2D33-4CC8-932C-89872B9DEFFC}" destId="{B2B4E756-A2F8-4AE2-85A2-58FBDFCAF40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A2E7AE5-AC84-4252-BAFC-0F32990691AC}" type="doc">
      <dgm:prSet loTypeId="urn:microsoft.com/office/officeart/2005/8/layout/hChevron3" loCatId="process" qsTypeId="urn:microsoft.com/office/officeart/2005/8/quickstyle/simple1" qsCatId="simple" csTypeId="urn:microsoft.com/office/officeart/2005/8/colors/accent1_2" csCatId="accent1" phldr="1"/>
      <dgm:spPr/>
    </dgm:pt>
    <dgm:pt modelId="{99AF9EFB-CA24-4DD4-A40B-CAEAB1A82082}">
      <dgm:prSet phldrT="[Texto]" custT="1"/>
      <dgm:spPr/>
      <dgm:t>
        <a:bodyPr/>
        <a:lstStyle/>
        <a:p>
          <a:r>
            <a:rPr lang="es-CO" sz="1600" b="1" dirty="0" smtClean="0">
              <a:latin typeface="+mn-lt"/>
            </a:rPr>
            <a:t>SS. XVIII-XIX</a:t>
          </a:r>
          <a:endParaRPr lang="es-CO" sz="1600" b="1" dirty="0">
            <a:latin typeface="+mn-lt"/>
          </a:endParaRPr>
        </a:p>
      </dgm:t>
    </dgm:pt>
    <dgm:pt modelId="{E3D8EF84-1DF9-4634-B10B-E56AA9A5B1E6}" type="parTrans" cxnId="{E73AFB60-92EC-4D17-8B79-5BC93C5B0BD0}">
      <dgm:prSet/>
      <dgm:spPr/>
      <dgm:t>
        <a:bodyPr/>
        <a:lstStyle/>
        <a:p>
          <a:endParaRPr lang="es-CO" sz="1600" b="1">
            <a:latin typeface="+mn-lt"/>
          </a:endParaRPr>
        </a:p>
      </dgm:t>
    </dgm:pt>
    <dgm:pt modelId="{DCDD2869-8548-49EE-98F3-BBE5A4EC104D}" type="sibTrans" cxnId="{E73AFB60-92EC-4D17-8B79-5BC93C5B0BD0}">
      <dgm:prSet/>
      <dgm:spPr/>
      <dgm:t>
        <a:bodyPr/>
        <a:lstStyle/>
        <a:p>
          <a:endParaRPr lang="es-CO" sz="1600" b="1">
            <a:latin typeface="+mn-lt"/>
          </a:endParaRPr>
        </a:p>
      </dgm:t>
    </dgm:pt>
    <dgm:pt modelId="{07273D6D-2EB8-48F8-983C-0E9E7870E306}">
      <dgm:prSet phldrT="[Texto]" custT="1"/>
      <dgm:spPr/>
      <dgm:t>
        <a:bodyPr/>
        <a:lstStyle/>
        <a:p>
          <a:r>
            <a:rPr lang="es-CO" sz="1600" b="1" dirty="0" smtClean="0">
              <a:latin typeface="+mn-lt"/>
            </a:rPr>
            <a:t>2011</a:t>
          </a:r>
          <a:endParaRPr lang="es-CO" sz="1600" b="1" dirty="0">
            <a:latin typeface="+mn-lt"/>
          </a:endParaRPr>
        </a:p>
      </dgm:t>
    </dgm:pt>
    <dgm:pt modelId="{9013EA9D-A519-4D0A-8991-C8BE5512CDBC}" type="parTrans" cxnId="{FABBB970-B7DB-4745-A72C-8F049DCF72F9}">
      <dgm:prSet/>
      <dgm:spPr/>
      <dgm:t>
        <a:bodyPr/>
        <a:lstStyle/>
        <a:p>
          <a:endParaRPr lang="es-CO" sz="1600" b="1">
            <a:latin typeface="+mn-lt"/>
          </a:endParaRPr>
        </a:p>
      </dgm:t>
    </dgm:pt>
    <dgm:pt modelId="{08A9E9FD-9763-4060-93EA-45F715C5F764}" type="sibTrans" cxnId="{FABBB970-B7DB-4745-A72C-8F049DCF72F9}">
      <dgm:prSet/>
      <dgm:spPr/>
      <dgm:t>
        <a:bodyPr/>
        <a:lstStyle/>
        <a:p>
          <a:endParaRPr lang="es-CO" sz="1600" b="1">
            <a:latin typeface="+mn-lt"/>
          </a:endParaRPr>
        </a:p>
      </dgm:t>
    </dgm:pt>
    <dgm:pt modelId="{40315FF3-EB00-4462-8687-EC3DBC7A0EE7}">
      <dgm:prSet phldrT="[Texto]" custT="1"/>
      <dgm:spPr/>
      <dgm:t>
        <a:bodyPr/>
        <a:lstStyle/>
        <a:p>
          <a:r>
            <a:rPr lang="es-CO" sz="1600" b="1" dirty="0" smtClean="0">
              <a:latin typeface="+mn-lt"/>
            </a:rPr>
            <a:t>2007</a:t>
          </a:r>
          <a:endParaRPr lang="es-CO" sz="1600" b="1" dirty="0">
            <a:latin typeface="+mn-lt"/>
          </a:endParaRPr>
        </a:p>
      </dgm:t>
    </dgm:pt>
    <dgm:pt modelId="{50894FE8-1A4B-4650-98F0-2163809EBF2C}" type="parTrans" cxnId="{157F586C-28A4-463D-8739-FF0ED93F837A}">
      <dgm:prSet/>
      <dgm:spPr/>
      <dgm:t>
        <a:bodyPr/>
        <a:lstStyle/>
        <a:p>
          <a:endParaRPr lang="es-CO" sz="1600" b="1">
            <a:latin typeface="+mn-lt"/>
          </a:endParaRPr>
        </a:p>
      </dgm:t>
    </dgm:pt>
    <dgm:pt modelId="{E5DE27EA-389D-46AC-BF15-6C8AA4BD7F8B}" type="sibTrans" cxnId="{157F586C-28A4-463D-8739-FF0ED93F837A}">
      <dgm:prSet/>
      <dgm:spPr/>
      <dgm:t>
        <a:bodyPr/>
        <a:lstStyle/>
        <a:p>
          <a:endParaRPr lang="es-CO" sz="1600" b="1">
            <a:latin typeface="+mn-lt"/>
          </a:endParaRPr>
        </a:p>
      </dgm:t>
    </dgm:pt>
    <dgm:pt modelId="{224A4BF5-E7BB-41F9-B347-76BC21DF3F54}">
      <dgm:prSet phldrT="[Texto]" custT="1"/>
      <dgm:spPr/>
      <dgm:t>
        <a:bodyPr/>
        <a:lstStyle/>
        <a:p>
          <a:r>
            <a:rPr lang="es-CO" sz="1600" b="1" dirty="0" smtClean="0">
              <a:latin typeface="+mn-lt"/>
            </a:rPr>
            <a:t>2015</a:t>
          </a:r>
          <a:endParaRPr lang="es-CO" sz="1600" b="1" dirty="0">
            <a:latin typeface="+mn-lt"/>
          </a:endParaRPr>
        </a:p>
      </dgm:t>
    </dgm:pt>
    <dgm:pt modelId="{47CF6A1B-83DE-42D2-8017-8697E3583211}" type="parTrans" cxnId="{21E58BA4-50E7-43C2-A118-726C8C92C5A9}">
      <dgm:prSet/>
      <dgm:spPr/>
      <dgm:t>
        <a:bodyPr/>
        <a:lstStyle/>
        <a:p>
          <a:endParaRPr lang="es-CO" sz="1600" b="1">
            <a:latin typeface="+mn-lt"/>
          </a:endParaRPr>
        </a:p>
      </dgm:t>
    </dgm:pt>
    <dgm:pt modelId="{7549D84B-AFD0-4DAD-8871-65828BE5435A}" type="sibTrans" cxnId="{21E58BA4-50E7-43C2-A118-726C8C92C5A9}">
      <dgm:prSet/>
      <dgm:spPr/>
      <dgm:t>
        <a:bodyPr/>
        <a:lstStyle/>
        <a:p>
          <a:endParaRPr lang="es-CO" sz="1600" b="1">
            <a:latin typeface="+mn-lt"/>
          </a:endParaRPr>
        </a:p>
      </dgm:t>
    </dgm:pt>
    <dgm:pt modelId="{EEBD2073-895F-403B-9DE5-3F35B8547437}">
      <dgm:prSet phldrT="[Texto]" custT="1"/>
      <dgm:spPr/>
      <dgm:t>
        <a:bodyPr/>
        <a:lstStyle/>
        <a:p>
          <a:r>
            <a:rPr lang="es-CO" sz="1600" b="1" dirty="0" smtClean="0">
              <a:latin typeface="+mn-lt"/>
            </a:rPr>
            <a:t>1946-1990</a:t>
          </a:r>
          <a:endParaRPr lang="es-CO" sz="1600" b="1" dirty="0">
            <a:latin typeface="+mn-lt"/>
          </a:endParaRPr>
        </a:p>
      </dgm:t>
    </dgm:pt>
    <dgm:pt modelId="{36D375CD-FE70-4C83-9D30-1371C414A35B}" type="parTrans" cxnId="{42B15C0E-00CC-4E81-B75F-94E69D7342EE}">
      <dgm:prSet/>
      <dgm:spPr/>
      <dgm:t>
        <a:bodyPr/>
        <a:lstStyle/>
        <a:p>
          <a:endParaRPr lang="es-CO" sz="1600">
            <a:latin typeface="+mn-lt"/>
          </a:endParaRPr>
        </a:p>
      </dgm:t>
    </dgm:pt>
    <dgm:pt modelId="{BECBBEE1-A3FA-43DC-BCB1-17A4695DE526}" type="sibTrans" cxnId="{42B15C0E-00CC-4E81-B75F-94E69D7342EE}">
      <dgm:prSet/>
      <dgm:spPr/>
      <dgm:t>
        <a:bodyPr/>
        <a:lstStyle/>
        <a:p>
          <a:endParaRPr lang="es-CO" sz="1600">
            <a:latin typeface="+mn-lt"/>
          </a:endParaRPr>
        </a:p>
      </dgm:t>
    </dgm:pt>
    <dgm:pt modelId="{4EFE601F-3C1D-4A9D-81A5-A52021FB33DA}">
      <dgm:prSet phldrT="[Texto]" custT="1"/>
      <dgm:spPr/>
      <dgm:t>
        <a:bodyPr/>
        <a:lstStyle/>
        <a:p>
          <a:r>
            <a:rPr lang="es-CO" sz="1600" b="1" dirty="0" smtClean="0">
              <a:latin typeface="+mn-lt"/>
              <a:ea typeface="Verdana" panose="020B0604030504040204" pitchFamily="34" charset="0"/>
              <a:cs typeface="Verdana" panose="020B0604030504040204" pitchFamily="34" charset="0"/>
            </a:rPr>
            <a:t>1993</a:t>
          </a:r>
          <a:endParaRPr lang="es-CO" sz="1600" b="1" dirty="0">
            <a:latin typeface="+mn-lt"/>
            <a:ea typeface="Verdana" panose="020B0604030504040204" pitchFamily="34" charset="0"/>
            <a:cs typeface="Verdana" panose="020B0604030504040204" pitchFamily="34" charset="0"/>
          </a:endParaRPr>
        </a:p>
      </dgm:t>
    </dgm:pt>
    <dgm:pt modelId="{39BC243D-8662-4DE1-A71C-9D5562E91CCE}" type="parTrans" cxnId="{7E859C01-4203-480F-B874-97E416C47B0B}">
      <dgm:prSet/>
      <dgm:spPr/>
      <dgm:t>
        <a:bodyPr/>
        <a:lstStyle/>
        <a:p>
          <a:endParaRPr lang="es-CO" sz="1600">
            <a:latin typeface="+mn-lt"/>
          </a:endParaRPr>
        </a:p>
      </dgm:t>
    </dgm:pt>
    <dgm:pt modelId="{42706DD3-94C4-4789-94C2-79E73E8D8362}" type="sibTrans" cxnId="{7E859C01-4203-480F-B874-97E416C47B0B}">
      <dgm:prSet/>
      <dgm:spPr/>
      <dgm:t>
        <a:bodyPr/>
        <a:lstStyle/>
        <a:p>
          <a:endParaRPr lang="es-CO" sz="1600">
            <a:latin typeface="+mn-lt"/>
          </a:endParaRPr>
        </a:p>
      </dgm:t>
    </dgm:pt>
    <dgm:pt modelId="{58CF775B-8E3F-4628-9DBE-D95C289A85A3}">
      <dgm:prSet phldrT="[Texto]" custT="1"/>
      <dgm:spPr/>
      <dgm:t>
        <a:bodyPr/>
        <a:lstStyle/>
        <a:p>
          <a:r>
            <a:rPr lang="es-CO" sz="1600" b="1" dirty="0" smtClean="0">
              <a:latin typeface="+mn-lt"/>
            </a:rPr>
            <a:t>2001</a:t>
          </a:r>
          <a:endParaRPr lang="es-CO" sz="1600" b="1" dirty="0">
            <a:latin typeface="+mn-lt"/>
          </a:endParaRPr>
        </a:p>
      </dgm:t>
    </dgm:pt>
    <dgm:pt modelId="{983473C5-141D-4AE1-9DA4-1439C73BD9AA}" type="sibTrans" cxnId="{CE3ABA29-68EA-412D-9D84-14C716659102}">
      <dgm:prSet/>
      <dgm:spPr/>
      <dgm:t>
        <a:bodyPr/>
        <a:lstStyle/>
        <a:p>
          <a:endParaRPr lang="es-CO" sz="1600" b="1">
            <a:latin typeface="+mn-lt"/>
          </a:endParaRPr>
        </a:p>
      </dgm:t>
    </dgm:pt>
    <dgm:pt modelId="{AAE0A7DF-2358-4440-B0FE-05AE09F1BF12}" type="parTrans" cxnId="{CE3ABA29-68EA-412D-9D84-14C716659102}">
      <dgm:prSet/>
      <dgm:spPr/>
      <dgm:t>
        <a:bodyPr/>
        <a:lstStyle/>
        <a:p>
          <a:endParaRPr lang="es-CO" sz="1600" b="1">
            <a:latin typeface="+mn-lt"/>
          </a:endParaRPr>
        </a:p>
      </dgm:t>
    </dgm:pt>
    <dgm:pt modelId="{06587A31-7D85-467C-BAF7-5B62EAC0AF2D}">
      <dgm:prSet phldrT="[Texto]" custT="1"/>
      <dgm:spPr/>
      <dgm:t>
        <a:bodyPr/>
        <a:lstStyle/>
        <a:p>
          <a:r>
            <a:rPr lang="es-CO" sz="1600" b="1" dirty="0" smtClean="0">
              <a:latin typeface="+mn-lt"/>
            </a:rPr>
            <a:t>2016</a:t>
          </a:r>
          <a:endParaRPr lang="es-CO" sz="1600" b="1" dirty="0">
            <a:latin typeface="+mn-lt"/>
          </a:endParaRPr>
        </a:p>
      </dgm:t>
    </dgm:pt>
    <dgm:pt modelId="{CC99131D-BEFF-4DD4-B3D6-03A03909518C}" type="parTrans" cxnId="{A8541007-B02F-4A5F-BEA1-1CFD774FA299}">
      <dgm:prSet/>
      <dgm:spPr/>
      <dgm:t>
        <a:bodyPr/>
        <a:lstStyle/>
        <a:p>
          <a:endParaRPr lang="es-CO" sz="1600">
            <a:latin typeface="+mn-lt"/>
          </a:endParaRPr>
        </a:p>
      </dgm:t>
    </dgm:pt>
    <dgm:pt modelId="{C5A4E427-1794-4803-8544-F883CD958475}" type="sibTrans" cxnId="{A8541007-B02F-4A5F-BEA1-1CFD774FA299}">
      <dgm:prSet/>
      <dgm:spPr/>
      <dgm:t>
        <a:bodyPr/>
        <a:lstStyle/>
        <a:p>
          <a:endParaRPr lang="es-CO" sz="1600">
            <a:latin typeface="+mn-lt"/>
          </a:endParaRPr>
        </a:p>
      </dgm:t>
    </dgm:pt>
    <dgm:pt modelId="{312DD40E-36E2-4DE0-B838-AB0631621FAE}">
      <dgm:prSet phldrT="[Texto]" custT="1"/>
      <dgm:spPr/>
      <dgm:t>
        <a:bodyPr/>
        <a:lstStyle/>
        <a:p>
          <a:r>
            <a:rPr lang="es-CO" sz="1600" b="1" dirty="0" smtClean="0">
              <a:latin typeface="+mn-lt"/>
            </a:rPr>
            <a:t>2017…</a:t>
          </a:r>
          <a:endParaRPr lang="es-CO" sz="1600" b="1" dirty="0">
            <a:latin typeface="+mn-lt"/>
          </a:endParaRPr>
        </a:p>
      </dgm:t>
    </dgm:pt>
    <dgm:pt modelId="{3C6E7011-6B04-434C-97A4-89A2F2D1EFF7}" type="parTrans" cxnId="{C1EDB417-C024-4B94-9900-ABF15F9266EB}">
      <dgm:prSet/>
      <dgm:spPr/>
      <dgm:t>
        <a:bodyPr/>
        <a:lstStyle/>
        <a:p>
          <a:endParaRPr lang="es-CO" sz="1600">
            <a:latin typeface="+mn-lt"/>
          </a:endParaRPr>
        </a:p>
      </dgm:t>
    </dgm:pt>
    <dgm:pt modelId="{9389F703-F9FD-4D3D-B6FF-4B92E803788B}" type="sibTrans" cxnId="{C1EDB417-C024-4B94-9900-ABF15F9266EB}">
      <dgm:prSet/>
      <dgm:spPr/>
      <dgm:t>
        <a:bodyPr/>
        <a:lstStyle/>
        <a:p>
          <a:endParaRPr lang="es-CO" sz="1600">
            <a:latin typeface="+mn-lt"/>
          </a:endParaRPr>
        </a:p>
      </dgm:t>
    </dgm:pt>
    <dgm:pt modelId="{D1FD37C2-548A-42CF-A9B7-9C0D3C962FC7}" type="pres">
      <dgm:prSet presAssocID="{DA2E7AE5-AC84-4252-BAFC-0F32990691AC}" presName="Name0" presStyleCnt="0">
        <dgm:presLayoutVars>
          <dgm:dir/>
          <dgm:resizeHandles val="exact"/>
        </dgm:presLayoutVars>
      </dgm:prSet>
      <dgm:spPr/>
    </dgm:pt>
    <dgm:pt modelId="{4E283608-9D6A-41F1-9A5A-81282F036457}" type="pres">
      <dgm:prSet presAssocID="{99AF9EFB-CA24-4DD4-A40B-CAEAB1A82082}" presName="parTxOnly" presStyleLbl="node1" presStyleIdx="0" presStyleCnt="9">
        <dgm:presLayoutVars>
          <dgm:bulletEnabled val="1"/>
        </dgm:presLayoutVars>
      </dgm:prSet>
      <dgm:spPr/>
      <dgm:t>
        <a:bodyPr/>
        <a:lstStyle/>
        <a:p>
          <a:endParaRPr lang="es-CO"/>
        </a:p>
      </dgm:t>
    </dgm:pt>
    <dgm:pt modelId="{DF327D98-75EC-4714-AA39-2F9889E2954C}" type="pres">
      <dgm:prSet presAssocID="{DCDD2869-8548-49EE-98F3-BBE5A4EC104D}" presName="parSpace" presStyleCnt="0"/>
      <dgm:spPr/>
    </dgm:pt>
    <dgm:pt modelId="{B07FEC10-B9DE-431C-B5BC-234430CA3023}" type="pres">
      <dgm:prSet presAssocID="{EEBD2073-895F-403B-9DE5-3F35B8547437}" presName="parTxOnly" presStyleLbl="node1" presStyleIdx="1" presStyleCnt="9">
        <dgm:presLayoutVars>
          <dgm:bulletEnabled val="1"/>
        </dgm:presLayoutVars>
      </dgm:prSet>
      <dgm:spPr/>
      <dgm:t>
        <a:bodyPr/>
        <a:lstStyle/>
        <a:p>
          <a:endParaRPr lang="es-CO"/>
        </a:p>
      </dgm:t>
    </dgm:pt>
    <dgm:pt modelId="{F7FC8A34-96E3-48B0-807F-F6BD31509AAB}" type="pres">
      <dgm:prSet presAssocID="{BECBBEE1-A3FA-43DC-BCB1-17A4695DE526}" presName="parSpace" presStyleCnt="0"/>
      <dgm:spPr/>
    </dgm:pt>
    <dgm:pt modelId="{08B0EAF9-F5D1-41C3-8520-FEE8A9AB0884}" type="pres">
      <dgm:prSet presAssocID="{4EFE601F-3C1D-4A9D-81A5-A52021FB33DA}" presName="parTxOnly" presStyleLbl="node1" presStyleIdx="2" presStyleCnt="9">
        <dgm:presLayoutVars>
          <dgm:bulletEnabled val="1"/>
        </dgm:presLayoutVars>
      </dgm:prSet>
      <dgm:spPr/>
      <dgm:t>
        <a:bodyPr/>
        <a:lstStyle/>
        <a:p>
          <a:endParaRPr lang="es-CO"/>
        </a:p>
      </dgm:t>
    </dgm:pt>
    <dgm:pt modelId="{8013953F-660E-49B1-937D-B3CC820E8F13}" type="pres">
      <dgm:prSet presAssocID="{42706DD3-94C4-4789-94C2-79E73E8D8362}" presName="parSpace" presStyleCnt="0"/>
      <dgm:spPr/>
    </dgm:pt>
    <dgm:pt modelId="{650B5661-9CEE-4302-BCED-767008557389}" type="pres">
      <dgm:prSet presAssocID="{58CF775B-8E3F-4628-9DBE-D95C289A85A3}" presName="parTxOnly" presStyleLbl="node1" presStyleIdx="3" presStyleCnt="9" custLinFactNeighborX="-3473">
        <dgm:presLayoutVars>
          <dgm:bulletEnabled val="1"/>
        </dgm:presLayoutVars>
      </dgm:prSet>
      <dgm:spPr/>
      <dgm:t>
        <a:bodyPr/>
        <a:lstStyle/>
        <a:p>
          <a:endParaRPr lang="es-CO"/>
        </a:p>
      </dgm:t>
    </dgm:pt>
    <dgm:pt modelId="{3144B5B7-AB20-4C6B-9414-806A5FEA7CF5}" type="pres">
      <dgm:prSet presAssocID="{983473C5-141D-4AE1-9DA4-1439C73BD9AA}" presName="parSpace" presStyleCnt="0"/>
      <dgm:spPr/>
    </dgm:pt>
    <dgm:pt modelId="{F73F6983-04A0-47AB-903D-536F5AE84A99}" type="pres">
      <dgm:prSet presAssocID="{40315FF3-EB00-4462-8687-EC3DBC7A0EE7}" presName="parTxOnly" presStyleLbl="node1" presStyleIdx="4" presStyleCnt="9">
        <dgm:presLayoutVars>
          <dgm:bulletEnabled val="1"/>
        </dgm:presLayoutVars>
      </dgm:prSet>
      <dgm:spPr/>
      <dgm:t>
        <a:bodyPr/>
        <a:lstStyle/>
        <a:p>
          <a:endParaRPr lang="es-CO"/>
        </a:p>
      </dgm:t>
    </dgm:pt>
    <dgm:pt modelId="{A2EB1391-A9A1-403C-B46A-67CD8A485842}" type="pres">
      <dgm:prSet presAssocID="{E5DE27EA-389D-46AC-BF15-6C8AA4BD7F8B}" presName="parSpace" presStyleCnt="0"/>
      <dgm:spPr/>
    </dgm:pt>
    <dgm:pt modelId="{6B45F0D7-F24B-4C3F-AAD9-7EB2498A5F32}" type="pres">
      <dgm:prSet presAssocID="{07273D6D-2EB8-48F8-983C-0E9E7870E306}" presName="parTxOnly" presStyleLbl="node1" presStyleIdx="5" presStyleCnt="9">
        <dgm:presLayoutVars>
          <dgm:bulletEnabled val="1"/>
        </dgm:presLayoutVars>
      </dgm:prSet>
      <dgm:spPr/>
      <dgm:t>
        <a:bodyPr/>
        <a:lstStyle/>
        <a:p>
          <a:endParaRPr lang="es-CO"/>
        </a:p>
      </dgm:t>
    </dgm:pt>
    <dgm:pt modelId="{4CEB584A-195B-4CC4-92A0-733D1C05BF79}" type="pres">
      <dgm:prSet presAssocID="{08A9E9FD-9763-4060-93EA-45F715C5F764}" presName="parSpace" presStyleCnt="0"/>
      <dgm:spPr/>
    </dgm:pt>
    <dgm:pt modelId="{74EDA7B0-3481-42FC-9330-5722A6E94208}" type="pres">
      <dgm:prSet presAssocID="{224A4BF5-E7BB-41F9-B347-76BC21DF3F54}" presName="parTxOnly" presStyleLbl="node1" presStyleIdx="6" presStyleCnt="9" custLinFactNeighborY="-2210">
        <dgm:presLayoutVars>
          <dgm:bulletEnabled val="1"/>
        </dgm:presLayoutVars>
      </dgm:prSet>
      <dgm:spPr/>
      <dgm:t>
        <a:bodyPr/>
        <a:lstStyle/>
        <a:p>
          <a:endParaRPr lang="es-CO"/>
        </a:p>
      </dgm:t>
    </dgm:pt>
    <dgm:pt modelId="{1CB3B45A-0695-4DF9-BAC6-2C2093B1015E}" type="pres">
      <dgm:prSet presAssocID="{7549D84B-AFD0-4DAD-8871-65828BE5435A}" presName="parSpace" presStyleCnt="0"/>
      <dgm:spPr/>
    </dgm:pt>
    <dgm:pt modelId="{67C87888-3FD4-45A5-A037-4EF775B3AFCE}" type="pres">
      <dgm:prSet presAssocID="{06587A31-7D85-467C-BAF7-5B62EAC0AF2D}" presName="parTxOnly" presStyleLbl="node1" presStyleIdx="7" presStyleCnt="9">
        <dgm:presLayoutVars>
          <dgm:bulletEnabled val="1"/>
        </dgm:presLayoutVars>
      </dgm:prSet>
      <dgm:spPr/>
      <dgm:t>
        <a:bodyPr/>
        <a:lstStyle/>
        <a:p>
          <a:endParaRPr lang="es-CO"/>
        </a:p>
      </dgm:t>
    </dgm:pt>
    <dgm:pt modelId="{A3DBFAE2-FBAD-41A5-B774-96FB02A85237}" type="pres">
      <dgm:prSet presAssocID="{C5A4E427-1794-4803-8544-F883CD958475}" presName="parSpace" presStyleCnt="0"/>
      <dgm:spPr/>
    </dgm:pt>
    <dgm:pt modelId="{0D4380DE-2CDF-4385-84A0-1D201187CB82}" type="pres">
      <dgm:prSet presAssocID="{312DD40E-36E2-4DE0-B838-AB0631621FAE}" presName="parTxOnly" presStyleLbl="node1" presStyleIdx="8" presStyleCnt="9">
        <dgm:presLayoutVars>
          <dgm:bulletEnabled val="1"/>
        </dgm:presLayoutVars>
      </dgm:prSet>
      <dgm:spPr/>
      <dgm:t>
        <a:bodyPr/>
        <a:lstStyle/>
        <a:p>
          <a:endParaRPr lang="es-CO"/>
        </a:p>
      </dgm:t>
    </dgm:pt>
  </dgm:ptLst>
  <dgm:cxnLst>
    <dgm:cxn modelId="{F5A7E6CD-3001-40AB-8740-36664810819A}" type="presOf" srcId="{EEBD2073-895F-403B-9DE5-3F35B8547437}" destId="{B07FEC10-B9DE-431C-B5BC-234430CA3023}" srcOrd="0" destOrd="0" presId="urn:microsoft.com/office/officeart/2005/8/layout/hChevron3"/>
    <dgm:cxn modelId="{8C13446D-257E-4288-8D20-CD74C7421727}" type="presOf" srcId="{224A4BF5-E7BB-41F9-B347-76BC21DF3F54}" destId="{74EDA7B0-3481-42FC-9330-5722A6E94208}" srcOrd="0" destOrd="0" presId="urn:microsoft.com/office/officeart/2005/8/layout/hChevron3"/>
    <dgm:cxn modelId="{DAFDCDA2-D8F3-4264-8AD3-96B92AD48449}" type="presOf" srcId="{06587A31-7D85-467C-BAF7-5B62EAC0AF2D}" destId="{67C87888-3FD4-45A5-A037-4EF775B3AFCE}" srcOrd="0" destOrd="0" presId="urn:microsoft.com/office/officeart/2005/8/layout/hChevron3"/>
    <dgm:cxn modelId="{42B15C0E-00CC-4E81-B75F-94E69D7342EE}" srcId="{DA2E7AE5-AC84-4252-BAFC-0F32990691AC}" destId="{EEBD2073-895F-403B-9DE5-3F35B8547437}" srcOrd="1" destOrd="0" parTransId="{36D375CD-FE70-4C83-9D30-1371C414A35B}" sibTransId="{BECBBEE1-A3FA-43DC-BCB1-17A4695DE526}"/>
    <dgm:cxn modelId="{B27206AF-FEF6-4D7B-BF9A-7E7928F406BF}" type="presOf" srcId="{312DD40E-36E2-4DE0-B838-AB0631621FAE}" destId="{0D4380DE-2CDF-4385-84A0-1D201187CB82}" srcOrd="0" destOrd="0" presId="urn:microsoft.com/office/officeart/2005/8/layout/hChevron3"/>
    <dgm:cxn modelId="{C1EDB417-C024-4B94-9900-ABF15F9266EB}" srcId="{DA2E7AE5-AC84-4252-BAFC-0F32990691AC}" destId="{312DD40E-36E2-4DE0-B838-AB0631621FAE}" srcOrd="8" destOrd="0" parTransId="{3C6E7011-6B04-434C-97A4-89A2F2D1EFF7}" sibTransId="{9389F703-F9FD-4D3D-B6FF-4B92E803788B}"/>
    <dgm:cxn modelId="{157F586C-28A4-463D-8739-FF0ED93F837A}" srcId="{DA2E7AE5-AC84-4252-BAFC-0F32990691AC}" destId="{40315FF3-EB00-4462-8687-EC3DBC7A0EE7}" srcOrd="4" destOrd="0" parTransId="{50894FE8-1A4B-4650-98F0-2163809EBF2C}" sibTransId="{E5DE27EA-389D-46AC-BF15-6C8AA4BD7F8B}"/>
    <dgm:cxn modelId="{CE3ABA29-68EA-412D-9D84-14C716659102}" srcId="{DA2E7AE5-AC84-4252-BAFC-0F32990691AC}" destId="{58CF775B-8E3F-4628-9DBE-D95C289A85A3}" srcOrd="3" destOrd="0" parTransId="{AAE0A7DF-2358-4440-B0FE-05AE09F1BF12}" sibTransId="{983473C5-141D-4AE1-9DA4-1439C73BD9AA}"/>
    <dgm:cxn modelId="{21E58BA4-50E7-43C2-A118-726C8C92C5A9}" srcId="{DA2E7AE5-AC84-4252-BAFC-0F32990691AC}" destId="{224A4BF5-E7BB-41F9-B347-76BC21DF3F54}" srcOrd="6" destOrd="0" parTransId="{47CF6A1B-83DE-42D2-8017-8697E3583211}" sibTransId="{7549D84B-AFD0-4DAD-8871-65828BE5435A}"/>
    <dgm:cxn modelId="{9267825E-EF38-4C18-BE2D-C7CD6B674E09}" type="presOf" srcId="{DA2E7AE5-AC84-4252-BAFC-0F32990691AC}" destId="{D1FD37C2-548A-42CF-A9B7-9C0D3C962FC7}" srcOrd="0" destOrd="0" presId="urn:microsoft.com/office/officeart/2005/8/layout/hChevron3"/>
    <dgm:cxn modelId="{CBB847F0-7E1E-405E-9EEE-DD913B036D06}" type="presOf" srcId="{58CF775B-8E3F-4628-9DBE-D95C289A85A3}" destId="{650B5661-9CEE-4302-BCED-767008557389}" srcOrd="0" destOrd="0" presId="urn:microsoft.com/office/officeart/2005/8/layout/hChevron3"/>
    <dgm:cxn modelId="{B853BE2C-C901-4BA5-9651-EF2C6E92E85F}" type="presOf" srcId="{07273D6D-2EB8-48F8-983C-0E9E7870E306}" destId="{6B45F0D7-F24B-4C3F-AAD9-7EB2498A5F32}" srcOrd="0" destOrd="0" presId="urn:microsoft.com/office/officeart/2005/8/layout/hChevron3"/>
    <dgm:cxn modelId="{7E859C01-4203-480F-B874-97E416C47B0B}" srcId="{DA2E7AE5-AC84-4252-BAFC-0F32990691AC}" destId="{4EFE601F-3C1D-4A9D-81A5-A52021FB33DA}" srcOrd="2" destOrd="0" parTransId="{39BC243D-8662-4DE1-A71C-9D5562E91CCE}" sibTransId="{42706DD3-94C4-4789-94C2-79E73E8D8362}"/>
    <dgm:cxn modelId="{169C8541-05E8-41D9-ABC0-2F19DF934B7C}" type="presOf" srcId="{99AF9EFB-CA24-4DD4-A40B-CAEAB1A82082}" destId="{4E283608-9D6A-41F1-9A5A-81282F036457}" srcOrd="0" destOrd="0" presId="urn:microsoft.com/office/officeart/2005/8/layout/hChevron3"/>
    <dgm:cxn modelId="{FC4C6132-2689-46F7-AA01-BAFF28F3CC2F}" type="presOf" srcId="{4EFE601F-3C1D-4A9D-81A5-A52021FB33DA}" destId="{08B0EAF9-F5D1-41C3-8520-FEE8A9AB0884}" srcOrd="0" destOrd="0" presId="urn:microsoft.com/office/officeart/2005/8/layout/hChevron3"/>
    <dgm:cxn modelId="{FABBB970-B7DB-4745-A72C-8F049DCF72F9}" srcId="{DA2E7AE5-AC84-4252-BAFC-0F32990691AC}" destId="{07273D6D-2EB8-48F8-983C-0E9E7870E306}" srcOrd="5" destOrd="0" parTransId="{9013EA9D-A519-4D0A-8991-C8BE5512CDBC}" sibTransId="{08A9E9FD-9763-4060-93EA-45F715C5F764}"/>
    <dgm:cxn modelId="{6D50052C-CDC2-4115-81D7-2B5068BF973C}" type="presOf" srcId="{40315FF3-EB00-4462-8687-EC3DBC7A0EE7}" destId="{F73F6983-04A0-47AB-903D-536F5AE84A99}" srcOrd="0" destOrd="0" presId="urn:microsoft.com/office/officeart/2005/8/layout/hChevron3"/>
    <dgm:cxn modelId="{E73AFB60-92EC-4D17-8B79-5BC93C5B0BD0}" srcId="{DA2E7AE5-AC84-4252-BAFC-0F32990691AC}" destId="{99AF9EFB-CA24-4DD4-A40B-CAEAB1A82082}" srcOrd="0" destOrd="0" parTransId="{E3D8EF84-1DF9-4634-B10B-E56AA9A5B1E6}" sibTransId="{DCDD2869-8548-49EE-98F3-BBE5A4EC104D}"/>
    <dgm:cxn modelId="{A8541007-B02F-4A5F-BEA1-1CFD774FA299}" srcId="{DA2E7AE5-AC84-4252-BAFC-0F32990691AC}" destId="{06587A31-7D85-467C-BAF7-5B62EAC0AF2D}" srcOrd="7" destOrd="0" parTransId="{CC99131D-BEFF-4DD4-B3D6-03A03909518C}" sibTransId="{C5A4E427-1794-4803-8544-F883CD958475}"/>
    <dgm:cxn modelId="{6D0E15AF-0A3C-432F-BFDF-517B7F87AFFF}" type="presParOf" srcId="{D1FD37C2-548A-42CF-A9B7-9C0D3C962FC7}" destId="{4E283608-9D6A-41F1-9A5A-81282F036457}" srcOrd="0" destOrd="0" presId="urn:microsoft.com/office/officeart/2005/8/layout/hChevron3"/>
    <dgm:cxn modelId="{371AFC6D-4FEC-423C-B301-7E49BD5B401D}" type="presParOf" srcId="{D1FD37C2-548A-42CF-A9B7-9C0D3C962FC7}" destId="{DF327D98-75EC-4714-AA39-2F9889E2954C}" srcOrd="1" destOrd="0" presId="urn:microsoft.com/office/officeart/2005/8/layout/hChevron3"/>
    <dgm:cxn modelId="{FEEFCB38-B36F-4DC4-B80E-FB7E719BC619}" type="presParOf" srcId="{D1FD37C2-548A-42CF-A9B7-9C0D3C962FC7}" destId="{B07FEC10-B9DE-431C-B5BC-234430CA3023}" srcOrd="2" destOrd="0" presId="urn:microsoft.com/office/officeart/2005/8/layout/hChevron3"/>
    <dgm:cxn modelId="{00C99D27-B4EF-450B-97C6-0157553CA82E}" type="presParOf" srcId="{D1FD37C2-548A-42CF-A9B7-9C0D3C962FC7}" destId="{F7FC8A34-96E3-48B0-807F-F6BD31509AAB}" srcOrd="3" destOrd="0" presId="urn:microsoft.com/office/officeart/2005/8/layout/hChevron3"/>
    <dgm:cxn modelId="{710F57D1-DBC4-4CCE-9CC0-593B416E9A6B}" type="presParOf" srcId="{D1FD37C2-548A-42CF-A9B7-9C0D3C962FC7}" destId="{08B0EAF9-F5D1-41C3-8520-FEE8A9AB0884}" srcOrd="4" destOrd="0" presId="urn:microsoft.com/office/officeart/2005/8/layout/hChevron3"/>
    <dgm:cxn modelId="{345F853A-D109-4B14-9973-82FFEDA61B8A}" type="presParOf" srcId="{D1FD37C2-548A-42CF-A9B7-9C0D3C962FC7}" destId="{8013953F-660E-49B1-937D-B3CC820E8F13}" srcOrd="5" destOrd="0" presId="urn:microsoft.com/office/officeart/2005/8/layout/hChevron3"/>
    <dgm:cxn modelId="{236B0FA3-E6B0-44DB-816A-55C926521138}" type="presParOf" srcId="{D1FD37C2-548A-42CF-A9B7-9C0D3C962FC7}" destId="{650B5661-9CEE-4302-BCED-767008557389}" srcOrd="6" destOrd="0" presId="urn:microsoft.com/office/officeart/2005/8/layout/hChevron3"/>
    <dgm:cxn modelId="{63D52D4A-12D7-4BDD-A8E6-18C059DD2CFE}" type="presParOf" srcId="{D1FD37C2-548A-42CF-A9B7-9C0D3C962FC7}" destId="{3144B5B7-AB20-4C6B-9414-806A5FEA7CF5}" srcOrd="7" destOrd="0" presId="urn:microsoft.com/office/officeart/2005/8/layout/hChevron3"/>
    <dgm:cxn modelId="{53A9897E-0C83-46EC-A217-97A6F463E9D0}" type="presParOf" srcId="{D1FD37C2-548A-42CF-A9B7-9C0D3C962FC7}" destId="{F73F6983-04A0-47AB-903D-536F5AE84A99}" srcOrd="8" destOrd="0" presId="urn:microsoft.com/office/officeart/2005/8/layout/hChevron3"/>
    <dgm:cxn modelId="{B4D11A9C-6556-415E-8FC3-40E2F95A284F}" type="presParOf" srcId="{D1FD37C2-548A-42CF-A9B7-9C0D3C962FC7}" destId="{A2EB1391-A9A1-403C-B46A-67CD8A485842}" srcOrd="9" destOrd="0" presId="urn:microsoft.com/office/officeart/2005/8/layout/hChevron3"/>
    <dgm:cxn modelId="{A83442FD-FF55-428F-9559-5AC18D67C013}" type="presParOf" srcId="{D1FD37C2-548A-42CF-A9B7-9C0D3C962FC7}" destId="{6B45F0D7-F24B-4C3F-AAD9-7EB2498A5F32}" srcOrd="10" destOrd="0" presId="urn:microsoft.com/office/officeart/2005/8/layout/hChevron3"/>
    <dgm:cxn modelId="{25EC3C5A-9B3D-4BC7-A08F-5FF475A92F28}" type="presParOf" srcId="{D1FD37C2-548A-42CF-A9B7-9C0D3C962FC7}" destId="{4CEB584A-195B-4CC4-92A0-733D1C05BF79}" srcOrd="11" destOrd="0" presId="urn:microsoft.com/office/officeart/2005/8/layout/hChevron3"/>
    <dgm:cxn modelId="{2DE6DDC9-F0CC-4956-95C5-8B6CA68386A8}" type="presParOf" srcId="{D1FD37C2-548A-42CF-A9B7-9C0D3C962FC7}" destId="{74EDA7B0-3481-42FC-9330-5722A6E94208}" srcOrd="12" destOrd="0" presId="urn:microsoft.com/office/officeart/2005/8/layout/hChevron3"/>
    <dgm:cxn modelId="{3D94DCC6-F8A0-45FA-B0F8-B1BDDD23E960}" type="presParOf" srcId="{D1FD37C2-548A-42CF-A9B7-9C0D3C962FC7}" destId="{1CB3B45A-0695-4DF9-BAC6-2C2093B1015E}" srcOrd="13" destOrd="0" presId="urn:microsoft.com/office/officeart/2005/8/layout/hChevron3"/>
    <dgm:cxn modelId="{A06DAFF8-9EF7-4A26-8772-577C72ACD01D}" type="presParOf" srcId="{D1FD37C2-548A-42CF-A9B7-9C0D3C962FC7}" destId="{67C87888-3FD4-45A5-A037-4EF775B3AFCE}" srcOrd="14" destOrd="0" presId="urn:microsoft.com/office/officeart/2005/8/layout/hChevron3"/>
    <dgm:cxn modelId="{4743AB37-E797-43F5-B0D2-A7C61B0781E1}" type="presParOf" srcId="{D1FD37C2-548A-42CF-A9B7-9C0D3C962FC7}" destId="{A3DBFAE2-FBAD-41A5-B774-96FB02A85237}" srcOrd="15" destOrd="0" presId="urn:microsoft.com/office/officeart/2005/8/layout/hChevron3"/>
    <dgm:cxn modelId="{8AD2F5F6-E2FD-4C9B-BC35-8D04EB19D533}" type="presParOf" srcId="{D1FD37C2-548A-42CF-A9B7-9C0D3C962FC7}" destId="{0D4380DE-2CDF-4385-84A0-1D201187CB82}" srcOrd="1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529AC85-D3C1-4E77-8086-E0221C40E41E}" type="datetimeFigureOut">
              <a:rPr lang="es-CO"/>
              <a:pPr>
                <a:defRPr/>
              </a:pPr>
              <a:t>26/09/2018</a:t>
            </a:fld>
            <a:endParaRPr lang="es-CO"/>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CO"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B0579BB-20DF-4D56-9183-8E3999DC9595}" type="slidenum">
              <a:rPr lang="es-CO"/>
              <a:pPr>
                <a:defRPr/>
              </a:pPr>
              <a:t>‹Nº›</a:t>
            </a:fld>
            <a:endParaRPr lang="es-CO"/>
          </a:p>
        </p:txBody>
      </p:sp>
    </p:spTree>
    <p:extLst>
      <p:ext uri="{BB962C8B-B14F-4D97-AF65-F5344CB8AC3E}">
        <p14:creationId xmlns:p14="http://schemas.microsoft.com/office/powerpoint/2010/main" val="1234786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22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C0D011-3DCF-40C4-A410-874C804C5E8B}" type="slidenum">
              <a:rPr lang="es-CO" altLang="en-US" smtClean="0">
                <a:latin typeface="Calibri" panose="020F0502020204030204" pitchFamily="34" charset="0"/>
              </a:rPr>
              <a:pPr/>
              <a:t>2</a:t>
            </a:fld>
            <a:endParaRPr lang="es-CO" altLang="en-US" smtClean="0">
              <a:latin typeface="Calibri" panose="020F0502020204030204" pitchFamily="34" charset="0"/>
            </a:endParaRPr>
          </a:p>
        </p:txBody>
      </p:sp>
    </p:spTree>
    <p:extLst>
      <p:ext uri="{BB962C8B-B14F-4D97-AF65-F5344CB8AC3E}">
        <p14:creationId xmlns:p14="http://schemas.microsoft.com/office/powerpoint/2010/main" val="221615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solidFill>
                  <a:srgbClr val="215868"/>
                </a:solidFill>
                <a:latin typeface="Arial" panose="020B0604020202020204" pitchFamily="34" charset="0"/>
                <a:ea typeface="Calibri" panose="020F0502020204030204" pitchFamily="34" charset="0"/>
                <a:cs typeface="Times New Roman" panose="02020603050405020304" pitchFamily="18" charset="0"/>
              </a:rPr>
              <a:t>Helsinki: </a:t>
            </a:r>
            <a:r>
              <a:rPr lang="es-CO" sz="1200" kern="1200" dirty="0">
                <a:solidFill>
                  <a:schemeClr val="tx1"/>
                </a:solidFill>
                <a:effectLst/>
                <a:latin typeface="+mn-lt"/>
                <a:ea typeface="+mn-ea"/>
                <a:cs typeface="+mn-cs"/>
              </a:rPr>
              <a:t>En esta conferencia se hace un análisis frente a como los estilos de vida y los entornos son influidos por los modelos de producción y patrones de consumo no sostenible, el comercio y la política exterior; y reconoce en Salud en todas las políticas, una respuesta práctica ante los desafíos que imponen las fuerzas económicas, los intereses comerciales y el poder del mercado, que se resisten a las regulaciones en favor de la salud y la equidad.</a:t>
            </a:r>
            <a:endParaRPr lang="es-ES" sz="1200" kern="1200" dirty="0">
              <a:solidFill>
                <a:schemeClr val="tx1"/>
              </a:solidFill>
              <a:effectLst/>
              <a:latin typeface="+mn-lt"/>
              <a:ea typeface="+mn-ea"/>
              <a:cs typeface="+mn-cs"/>
            </a:endParaRPr>
          </a:p>
          <a:p>
            <a:pPr algn="l"/>
            <a:endParaRPr lang="es-ES" b="1" dirty="0">
              <a:solidFill>
                <a:srgbClr val="215868"/>
              </a:solidFill>
              <a:latin typeface="Arial" panose="020B060402020202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10"/>
          </p:nvPr>
        </p:nvSpPr>
        <p:spPr/>
        <p:txBody>
          <a:bodyPr/>
          <a:lstStyle/>
          <a:p>
            <a:fld id="{8A198E90-1A43-43F2-AE2D-120E5BCB1A7B}" type="slidenum">
              <a:rPr lang="es-ES" smtClean="0"/>
              <a:t>10</a:t>
            </a:fld>
            <a:endParaRPr lang="es-ES"/>
          </a:p>
        </p:txBody>
      </p:sp>
    </p:spTree>
    <p:extLst>
      <p:ext uri="{BB962C8B-B14F-4D97-AF65-F5344CB8AC3E}">
        <p14:creationId xmlns:p14="http://schemas.microsoft.com/office/powerpoint/2010/main" val="2327655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normAutofit fontScale="85000" lnSpcReduction="10000"/>
          </a:bodyPr>
          <a:lstStyle/>
          <a:p>
            <a:r>
              <a:rPr lang="es-CO" sz="1100" dirty="0">
                <a:latin typeface="Arial Narrow" panose="020B0606020202030204" pitchFamily="34" charset="0"/>
              </a:rPr>
              <a:t>La política tiene dos componentes: I) las estrategias y II el marco operativo</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b="1" dirty="0">
                <a:latin typeface="Arial Narrow" panose="020B0606020202030204" pitchFamily="34" charset="0"/>
              </a:rPr>
              <a:t>I. ESTRATEGIAS:</a:t>
            </a:r>
            <a:r>
              <a:rPr lang="es-CO" sz="1100" b="1" baseline="0" dirty="0">
                <a:latin typeface="Arial Narrow" panose="020B0606020202030204" pitchFamily="34" charset="0"/>
              </a:rPr>
              <a:t> </a:t>
            </a:r>
            <a:r>
              <a:rPr lang="es-CO" sz="1100" b="0" baseline="0" dirty="0">
                <a:latin typeface="Arial Narrow" panose="020B0606020202030204" pitchFamily="34" charset="0"/>
              </a:rPr>
              <a:t>Que</a:t>
            </a:r>
            <a:r>
              <a:rPr lang="es-CO" sz="1100" b="1" baseline="0" dirty="0">
                <a:latin typeface="Arial Narrow" panose="020B0606020202030204" pitchFamily="34" charset="0"/>
              </a:rPr>
              <a:t>  </a:t>
            </a:r>
            <a:r>
              <a:rPr lang="es-ES" sz="1100" b="0" i="0" kern="1200" dirty="0">
                <a:solidFill>
                  <a:schemeClr val="tx1"/>
                </a:solidFill>
                <a:effectLst/>
                <a:latin typeface="Arial Narrow" panose="020B0606020202030204" pitchFamily="34" charset="0"/>
                <a:ea typeface="+mn-ea"/>
                <a:cs typeface="+mn-cs"/>
              </a:rPr>
              <a:t>recogen el marco de determinantes sociales, bajo ese contexto, el Estado reconoce que los problemas de salud son generados o potenciados por las condiciones ambientales, sociales, culturales, políticas, económicos, educacionales, de hábitat y genéticos que afectan a las poblaciones en los diferentes ámbitos territoriales que conforman la nación y supone la interacción coordinada de las entidades territoriales a cargo de la salud pública, los aseguradores y los prestadores de servicios.  Mediante las estrategias previstas, enlaza las acciones intersectoriales y sectoriales, colectivas e individuales, incluyendo los procesos clínicos para mejorar la capacidad integral de respuesta del Sistema, lo cual implica que la prestación médica deja de ser la unidad básica de la atención; así mismo, las nuevas unidades deben comprender la totalidad del proceso clínico y deben explicitarse en resultados intermedios, finales, ganancias en salud o reducción de la discapacidad. Son 4 estrategias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sz="1100" b="0" i="1" kern="1200" dirty="0">
                <a:solidFill>
                  <a:schemeClr val="tx1"/>
                </a:solidFill>
                <a:effectLst/>
                <a:latin typeface="Arial Narrow" panose="020B0606020202030204" pitchFamily="34" charset="0"/>
                <a:ea typeface="+mn-ea"/>
                <a:cs typeface="+mn-cs"/>
              </a:rPr>
              <a:t>La atención primaria en salud con enfoque de salud familiar y comunitaria,</a:t>
            </a:r>
            <a:r>
              <a:rPr lang="es-ES" sz="1100" b="0" i="0" kern="1200" dirty="0">
                <a:solidFill>
                  <a:schemeClr val="tx1"/>
                </a:solidFill>
                <a:effectLst/>
                <a:latin typeface="Arial Narrow" panose="020B0606020202030204" pitchFamily="34" charset="0"/>
                <a:ea typeface="+mn-ea"/>
                <a:cs typeface="+mn-cs"/>
              </a:rPr>
              <a:t> es la integradora entre las necesidades de la población, la respuesta del sistema y los recursos disponibles en la sociedad como elemento esencial para la viabilidad en la progresividad del ejercicio del derecho. el enfoque de salud familiar que sirve de interfaz entre la necesidad de desarrollo de nuevas competencias del recurso humano y equipos interdisciplinarios empoderados de sus capacidades para dar una respuesta social dirigida hacia la persona, la familia y la comunidad.</a:t>
            </a:r>
            <a:endParaRPr lang="es-CO" sz="1100" b="0" i="0" kern="1200" dirty="0">
              <a:solidFill>
                <a:schemeClr val="tx1"/>
              </a:solidFill>
              <a:effectLst/>
              <a:latin typeface="Arial Narrow" panose="020B0606020202030204" pitchFamily="34" charset="0"/>
              <a:ea typeface="+mn-ea"/>
              <a:cs typeface="+mn-cs"/>
            </a:endParaRPr>
          </a:p>
          <a:p>
            <a:pPr marL="228600" indent="-228600">
              <a:buAutoNum type="arabicPeriod"/>
            </a:pPr>
            <a:r>
              <a:rPr lang="es-ES" sz="1100" b="0" i="0" kern="1200" dirty="0">
                <a:solidFill>
                  <a:schemeClr val="tx1"/>
                </a:solidFill>
                <a:effectLst/>
                <a:latin typeface="Arial Narrow" panose="020B0606020202030204" pitchFamily="34" charset="0"/>
                <a:ea typeface="+mn-ea"/>
                <a:cs typeface="+mn-cs"/>
              </a:rPr>
              <a:t> </a:t>
            </a:r>
            <a:r>
              <a:rPr lang="es-ES" sz="1100" b="0" i="1" kern="1200" dirty="0">
                <a:solidFill>
                  <a:schemeClr val="tx1"/>
                </a:solidFill>
                <a:effectLst/>
                <a:latin typeface="Arial Narrow" panose="020B0606020202030204" pitchFamily="34" charset="0"/>
                <a:ea typeface="+mn-ea"/>
                <a:cs typeface="+mn-cs"/>
              </a:rPr>
              <a:t>El cuidado: </a:t>
            </a:r>
            <a:r>
              <a:rPr lang="es-ES" sz="1100" b="0" i="0" kern="1200" dirty="0">
                <a:solidFill>
                  <a:schemeClr val="tx1"/>
                </a:solidFill>
                <a:effectLst/>
                <a:latin typeface="Arial Narrow" panose="020B0606020202030204" pitchFamily="34" charset="0"/>
                <a:ea typeface="+mn-ea"/>
                <a:cs typeface="+mn-cs"/>
              </a:rPr>
              <a:t>entendido como las capacidades, decisiones y acciones que el individuo y el Estado adoptan para proteger la salud del individuo, la de su familia, la comunidad y el medio ambiente que lo rodea</a:t>
            </a:r>
            <a:endParaRPr lang="es-ES" sz="1100" b="0" i="1" kern="1200" dirty="0">
              <a:solidFill>
                <a:schemeClr val="tx1"/>
              </a:solidFill>
              <a:effectLst/>
              <a:latin typeface="Arial Narrow" panose="020B060602020203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sz="1100" b="0" i="1" kern="1200" dirty="0">
                <a:solidFill>
                  <a:schemeClr val="tx1"/>
                </a:solidFill>
                <a:effectLst/>
                <a:latin typeface="Arial Narrow" panose="020B0606020202030204" pitchFamily="34" charset="0"/>
                <a:ea typeface="+mn-ea"/>
                <a:cs typeface="+mn-cs"/>
              </a:rPr>
              <a:t>La gestión integral del riesgo en salud :</a:t>
            </a:r>
            <a:r>
              <a:rPr lang="es-ES" sz="1100" b="0" i="0" kern="1200" dirty="0">
                <a:solidFill>
                  <a:schemeClr val="tx1"/>
                </a:solidFill>
                <a:effectLst/>
                <a:latin typeface="Arial Narrow" panose="020B0606020202030204" pitchFamily="34" charset="0"/>
                <a:ea typeface="+mn-ea"/>
                <a:cs typeface="+mn-cs"/>
              </a:rPr>
              <a:t>como estrategia de articulación entre la salud pública, el aseguramiento y la prestación de servicios de salud. Su finalidad es la minimización del riesgo y el manejo de enfermedad. </a:t>
            </a:r>
            <a:endParaRPr lang="es-ES" sz="1100" b="0" i="1" kern="1200" dirty="0">
              <a:solidFill>
                <a:schemeClr val="tx1"/>
              </a:solidFill>
              <a:effectLst/>
              <a:latin typeface="Arial Narrow" panose="020B0606020202030204" pitchFamily="34" charset="0"/>
              <a:ea typeface="+mn-ea"/>
              <a:cs typeface="+mn-cs"/>
            </a:endParaRPr>
          </a:p>
          <a:p>
            <a:pPr marL="228600" indent="-228600">
              <a:buAutoNum type="arabicPeriod"/>
            </a:pPr>
            <a:r>
              <a:rPr lang="es-ES" sz="1100" b="0" i="1" kern="1200" dirty="0">
                <a:solidFill>
                  <a:schemeClr val="tx1"/>
                </a:solidFill>
                <a:effectLst/>
                <a:latin typeface="Arial Narrow" panose="020B0606020202030204" pitchFamily="34" charset="0"/>
                <a:ea typeface="+mn-ea"/>
                <a:cs typeface="+mn-cs"/>
              </a:rPr>
              <a:t>El enfoque diferencial de territorios y poblaciones.</a:t>
            </a:r>
            <a:r>
              <a:rPr lang="es-ES" sz="1100" b="0" i="0" kern="1200" dirty="0">
                <a:solidFill>
                  <a:schemeClr val="tx1"/>
                </a:solidFill>
                <a:effectLst/>
                <a:latin typeface="Arial Narrow" panose="020B0606020202030204" pitchFamily="34" charset="0"/>
                <a:ea typeface="+mn-ea"/>
                <a:cs typeface="+mn-cs"/>
              </a:rPr>
              <a:t> adaptando el modelo a las particularidades de los territorios, las características de la población y las estructuras de servicios disponibles </a:t>
            </a:r>
            <a:endParaRPr lang="es-CO" sz="1100" b="0" i="1" kern="1200" dirty="0">
              <a:solidFill>
                <a:schemeClr val="tx1"/>
              </a:solidFill>
              <a:effectLst/>
              <a:latin typeface="Arial Narrow" panose="020B0606020202030204" pitchFamily="34" charset="0"/>
              <a:ea typeface="+mn-ea"/>
              <a:cs typeface="+mn-cs"/>
            </a:endParaRPr>
          </a:p>
          <a:p>
            <a:r>
              <a:rPr lang="es-CO" sz="1100" b="1" dirty="0">
                <a:latin typeface="Arial Narrow" panose="020B0606020202030204" pitchFamily="34" charset="0"/>
              </a:rPr>
              <a:t>II. Operación</a:t>
            </a:r>
            <a:r>
              <a:rPr lang="es-CO" sz="1100" b="1" baseline="0" dirty="0">
                <a:latin typeface="Arial Narrow" panose="020B0606020202030204" pitchFamily="34" charset="0"/>
              </a:rPr>
              <a:t> del MIAS:</a:t>
            </a:r>
          </a:p>
          <a:p>
            <a:pPr marL="171450" indent="-171450">
              <a:buFont typeface="Arial" panose="020B0604020202020204" pitchFamily="34" charset="0"/>
              <a:buChar char="•"/>
            </a:pPr>
            <a:r>
              <a:rPr lang="es-ES" sz="1100" b="0" i="0" kern="1200" dirty="0">
                <a:solidFill>
                  <a:schemeClr val="tx1"/>
                </a:solidFill>
                <a:effectLst/>
                <a:latin typeface="Arial Narrow" panose="020B0606020202030204" pitchFamily="34" charset="0"/>
                <a:ea typeface="+mn-ea"/>
                <a:cs typeface="+mn-cs"/>
              </a:rPr>
              <a:t>El modelo cuenta con diez componentes operacionales que inician desde el conocimiento y caracterización de la población y sus grupos de riesgo, con base en la definición de Rutas Integrales de Atención en Salud (RIAS) –unidades básicas de regulación a partir de las cuales despliegan adaptan los demás componentes-, los requerimientos de las redes integrales de prestadores de servicios de salud y su adaptación en el territorio, el rol de los aseguradores en los territorios donde esté autorizado para operar, sus funciones y requerimientos para la habilitación técnica, las características del recurso humano en salud , los esquemas de incentivos y pago; así como los reportes obligatorios de información requeridos y los retos de investigación, innovación y apropiación del conocimiento. </a:t>
            </a:r>
          </a:p>
        </p:txBody>
      </p:sp>
      <p:sp>
        <p:nvSpPr>
          <p:cNvPr id="4" name="Marcador de número de diapositiva 3"/>
          <p:cNvSpPr>
            <a:spLocks noGrp="1"/>
          </p:cNvSpPr>
          <p:nvPr>
            <p:ph type="sldNum" sz="quarter" idx="10"/>
          </p:nvPr>
        </p:nvSpPr>
        <p:spPr/>
        <p:txBody>
          <a:bodyPr/>
          <a:lstStyle/>
          <a:p>
            <a:fld id="{62F0376E-5213-4F28-82D8-561E09F0FF1B}" type="slidenum">
              <a:rPr lang="es-CO" smtClean="0"/>
              <a:pPr/>
              <a:t>12</a:t>
            </a:fld>
            <a:endParaRPr lang="es-CO" dirty="0"/>
          </a:p>
        </p:txBody>
      </p:sp>
    </p:spTree>
    <p:extLst>
      <p:ext uri="{BB962C8B-B14F-4D97-AF65-F5344CB8AC3E}">
        <p14:creationId xmlns:p14="http://schemas.microsoft.com/office/powerpoint/2010/main" val="1952768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r>
              <a:rPr lang="en-US" altLang="es-CO" b="1"/>
              <a:t>[La diapositiva tiene animaci</a:t>
            </a:r>
            <a:r>
              <a:rPr lang="es-ES" altLang="es-CO" b="1"/>
              <a:t>ón. No modificar]</a:t>
            </a:r>
            <a:endParaRPr lang="en-US" altLang="es-CO" b="1"/>
          </a:p>
        </p:txBody>
      </p:sp>
      <p:sp>
        <p:nvSpPr>
          <p:cNvPr id="52228" name="Slide Number Placeholder 3"/>
          <p:cNvSpPr>
            <a:spLocks noGrp="1"/>
          </p:cNvSpPr>
          <p:nvPr>
            <p:ph type="sldNum" sz="quarter" idx="5"/>
          </p:nvPr>
        </p:nvSpPr>
        <p:spPr bwMode="auto">
          <a:noFill/>
          <a:ln>
            <a:miter lim="800000"/>
            <a:headEnd/>
            <a:tailEnd/>
          </a:ln>
        </p:spPr>
        <p:txBody>
          <a:bodyPr/>
          <a:lstStyle/>
          <a:p>
            <a:fld id="{162F036C-1AD0-4B7C-A337-17A8DB69E0F4}" type="slidenum">
              <a:rPr lang="en-US" altLang="es-CO" smtClean="0"/>
              <a:pPr/>
              <a:t>16</a:t>
            </a:fld>
            <a:endParaRPr lang="en-US" altLang="es-CO"/>
          </a:p>
        </p:txBody>
      </p:sp>
    </p:spTree>
    <p:extLst>
      <p:ext uri="{BB962C8B-B14F-4D97-AF65-F5344CB8AC3E}">
        <p14:creationId xmlns:p14="http://schemas.microsoft.com/office/powerpoint/2010/main" val="344141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solidFill>
                  <a:srgbClr val="FF0000"/>
                </a:solidFill>
              </a:rPr>
              <a:t>[La diapositiva tiene animaci</a:t>
            </a:r>
            <a:r>
              <a:rPr lang="es-ES" altLang="en-US" b="1" smtClean="0">
                <a:solidFill>
                  <a:srgbClr val="FF0000"/>
                </a:solidFill>
              </a:rPr>
              <a:t>ón – No modificar]</a:t>
            </a:r>
            <a:endParaRPr lang="en-US" altLang="en-US" b="1" smtClean="0">
              <a:solidFill>
                <a:srgbClr val="FF0000"/>
              </a:solidFill>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230BE76-3929-4C83-AAAB-F136EAD46D34}" type="slidenum">
              <a:rPr lang="es-CO" altLang="en-US">
                <a:latin typeface="Calibri" panose="020F0502020204030204" pitchFamily="34" charset="0"/>
              </a:rPr>
              <a:pPr/>
              <a:t>21</a:t>
            </a:fld>
            <a:endParaRPr lang="es-CO" altLang="en-US">
              <a:latin typeface="Calibri" panose="020F0502020204030204" pitchFamily="34" charset="0"/>
            </a:endParaRPr>
          </a:p>
        </p:txBody>
      </p:sp>
    </p:spTree>
    <p:extLst>
      <p:ext uri="{BB962C8B-B14F-4D97-AF65-F5344CB8AC3E}">
        <p14:creationId xmlns:p14="http://schemas.microsoft.com/office/powerpoint/2010/main" val="1954103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altLang="en-US" smtClean="0"/>
              <a:t>Se estima que en 2012 perdieron la vida 12,6 millones de personas por vivir o trabajar en ambientes poco saludables: casi una cuarta parte del total mundial de muertes, según nuevas estimaciones de la Organización Mundial de la Salud (OMS). Los factores de riesgo ambientales, como la contaminación del aire, el agua y el suelo, la exposición a los productos químicos, el cambio climático y la radiación ultravioleta, contribuyen a más de 100 enfermedades o traumatismos. (OMS, Ginebra 2016.)</a:t>
            </a: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E65D366-DD2D-4B98-89E9-629CA38F4093}" type="slidenum">
              <a:rPr lang="es-CO" altLang="en-US">
                <a:latin typeface="Calibri" panose="020F0502020204030204" pitchFamily="34" charset="0"/>
              </a:rPr>
              <a:pPr/>
              <a:t>22</a:t>
            </a:fld>
            <a:endParaRPr lang="es-CO" altLang="en-US">
              <a:latin typeface="Calibri" panose="020F0502020204030204" pitchFamily="34" charset="0"/>
            </a:endParaRPr>
          </a:p>
        </p:txBody>
      </p:sp>
    </p:spTree>
    <p:extLst>
      <p:ext uri="{BB962C8B-B14F-4D97-AF65-F5344CB8AC3E}">
        <p14:creationId xmlns:p14="http://schemas.microsoft.com/office/powerpoint/2010/main" val="162650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CO" altLang="en-US" smtClean="0"/>
              <a:t>Técnicas Gerenciales: serie de técnicas y procedimientos cuya aplicación ha demostrado validez en mejorar el desempeño de una organización como el empoderamiento, la dirección por objetivos o por proyectos, la evaluación económica en salud, los sistemas de garantía de calidad en salud, las estrategias gerenciales, la evaluación de tecnologías en salud, la referenciación competitiva (Benchmarking), la negociación y concertación, la tercerización (Outsourcing), el uso de las tecnologías de información y comunicación (TICS), la gestión del conocimiento.</a:t>
            </a:r>
          </a:p>
          <a:p>
            <a:pPr algn="just"/>
            <a:endParaRPr lang="es-ES_tradnl" altLang="en-US" smtClean="0"/>
          </a:p>
          <a:p>
            <a:pPr algn="just"/>
            <a:endParaRPr lang="es-CO" altLang="en-US" smtClean="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94D55E25-5311-4EBD-B4E0-682AF8495CE5}" type="slidenum">
              <a:rPr lang="es-CO" altLang="en-US"/>
              <a:pPr>
                <a:spcBef>
                  <a:spcPct val="0"/>
                </a:spcBef>
              </a:pPr>
              <a:t>26</a:t>
            </a:fld>
            <a:endParaRPr lang="es-CO" altLang="en-US"/>
          </a:p>
        </p:txBody>
      </p:sp>
    </p:spTree>
    <p:extLst>
      <p:ext uri="{BB962C8B-B14F-4D97-AF65-F5344CB8AC3E}">
        <p14:creationId xmlns:p14="http://schemas.microsoft.com/office/powerpoint/2010/main" val="1688625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r>
              <a:rPr lang="es-CO" altLang="en-US" smtClean="0">
                <a:latin typeface="Verdana" panose="020B0604030504040204" pitchFamily="34" charset="0"/>
              </a:rPr>
              <a:t>Cada nivel se caracteriza por la inclusión de los otros sectores de diferente manera, apuntando a la integración como nivel ideal para lograr el propósito de la intersectorialidad</a:t>
            </a:r>
          </a:p>
          <a:p>
            <a:endParaRPr lang="es-ES_tradnl" altLang="en-US" smtClean="0"/>
          </a:p>
          <a:p>
            <a:r>
              <a:rPr lang="es-ES_tradnl" altLang="en-US" b="1" smtClean="0"/>
              <a:t>Informativa: </a:t>
            </a:r>
            <a:r>
              <a:rPr lang="en-US" altLang="en-US" smtClean="0"/>
              <a:t>primer paso en el proceso de intersectorialidad; consiste en el intercambio de información con otros sectores con base en resultados de estudios y análisis realizados o en situaciones de salud, eventos, necesidades o problemas identificados. Pasa por construcción de un lenguaje común para lograr el diálogo y entendimiento</a:t>
            </a:r>
          </a:p>
          <a:p>
            <a:endParaRPr lang="es-ES_tradnl" altLang="en-US" b="1" smtClean="0"/>
          </a:p>
          <a:p>
            <a:pPr algn="just"/>
            <a:r>
              <a:rPr lang="es-ES_tradnl" altLang="en-US" b="1" smtClean="0"/>
              <a:t>Cooperativa:</a:t>
            </a:r>
            <a:r>
              <a:rPr lang="es-ES_tradnl" altLang="en-US" smtClean="0"/>
              <a:t> </a:t>
            </a:r>
            <a:r>
              <a:rPr lang="en-US" altLang="en-US" smtClean="0"/>
              <a:t>Se refiere a la interacción entre los sectores para alcanzar una mayor eficiencia en las acciones de cada uno. Pasa por una una cooperación incidental, casual o reactiva hasta acciones estratégicas orientadas a aquellos problemas en donde las actividades de otros sectores pueden ser decisivas. Este tipo de intersectorialidad está presente en el empoderamiento y en la implementación de programas o políticas, </a:t>
            </a:r>
            <a:r>
              <a:rPr lang="en-US" altLang="en-US" b="1" smtClean="0"/>
              <a:t>mas no en su formulación.</a:t>
            </a:r>
          </a:p>
          <a:p>
            <a:pPr algn="just"/>
            <a:endParaRPr lang="es-ES_tradnl" altLang="en-US" b="1" smtClean="0"/>
          </a:p>
          <a:p>
            <a:r>
              <a:rPr lang="es-ES_tradnl" altLang="en-US" b="1" smtClean="0"/>
              <a:t>Coordinacion: </a:t>
            </a:r>
            <a:r>
              <a:rPr lang="en-US" altLang="en-US" smtClean="0"/>
              <a:t>El esfuerzo de trabajo conjunto implica el ajuste de las políticas y programas de cada sector en la búsqueda de una mayor eficiencia y eficacia. Etapa intermedia en la que se hace mayor énfasis en la promoción de salud. Sin embargo, el trabajo sigue centrándose en las necesidades del sector salud; y a la vez, los otros sectores siguen viendo como principal responsable al sector salud.</a:t>
            </a:r>
          </a:p>
          <a:p>
            <a:endParaRPr lang="es-ES_tradnl" altLang="en-US" smtClean="0"/>
          </a:p>
          <a:p>
            <a:r>
              <a:rPr lang="es-ES_tradnl" altLang="en-US" b="1" smtClean="0"/>
              <a:t>Integración: </a:t>
            </a:r>
            <a:r>
              <a:rPr lang="en-US" altLang="en-US" smtClean="0"/>
              <a:t>Implica generalmente la definición de una nueva política o programa en conjunto con otros sectores. LA INTEGRACIÓN SE PRODUCE CUANDO LOS sectores son incluyentes en la formulación, seguimiento y evaluación; cuando comparten las decisiones y acciones y muestran mancomunidad en la ejecución y en las estructuras para la gobernabilidad. </a:t>
            </a:r>
            <a:endParaRPr lang="es-ES_tradnl" altLang="en-US" b="1"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D0B5EF0-0965-46FB-B52E-AD791A501524}" type="slidenum">
              <a:rPr lang="es-CO" altLang="en-US">
                <a:latin typeface="Calibri" panose="020F0502020204030204" pitchFamily="34" charset="0"/>
              </a:rPr>
              <a:pPr/>
              <a:t>27</a:t>
            </a:fld>
            <a:endParaRPr lang="es-CO" altLang="en-US">
              <a:latin typeface="Calibri" panose="020F0502020204030204" pitchFamily="34" charset="0"/>
            </a:endParaRPr>
          </a:p>
        </p:txBody>
      </p:sp>
    </p:spTree>
    <p:extLst>
      <p:ext uri="{BB962C8B-B14F-4D97-AF65-F5344CB8AC3E}">
        <p14:creationId xmlns:p14="http://schemas.microsoft.com/office/powerpoint/2010/main" val="1477498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47750" y="1490663"/>
            <a:ext cx="7154863" cy="4025900"/>
          </a:xfrm>
        </p:spPr>
      </p:sp>
      <p:sp>
        <p:nvSpPr>
          <p:cNvPr id="3" name="2 Marcador de notas"/>
          <p:cNvSpPr txBox="1">
            <a:spLocks noGrp="1"/>
          </p:cNvSpPr>
          <p:nvPr>
            <p:ph type="body" sz="quarter" idx="1"/>
          </p:nvPr>
        </p:nvSpPr>
        <p:spPr/>
        <p:txBody>
          <a:bodyPr/>
          <a:lstStyle/>
          <a:p>
            <a:endParaRPr lang="es-CO" dirty="0"/>
          </a:p>
        </p:txBody>
      </p:sp>
      <p:sp>
        <p:nvSpPr>
          <p:cNvPr id="4" name="3 Marcador de número de diapositiva"/>
          <p:cNvSpPr txBox="1"/>
          <p:nvPr/>
        </p:nvSpPr>
        <p:spPr>
          <a:xfrm>
            <a:off x="2865694" y="11328534"/>
            <a:ext cx="2192312" cy="598423"/>
          </a:xfrm>
          <a:prstGeom prst="rect">
            <a:avLst/>
          </a:prstGeom>
          <a:noFill/>
          <a:ln cap="flat">
            <a:noFill/>
          </a:ln>
        </p:spPr>
        <p:txBody>
          <a:bodyPr vert="horz" wrap="square" lIns="89730" tIns="44865" rIns="89730" bIns="44865" anchor="b" anchorCtr="0" compatLnSpc="1">
            <a:noAutofit/>
          </a:bodyPr>
          <a:lstStyle/>
          <a:p>
            <a:pPr algn="r" defTabSz="897301">
              <a:defRPr sz="1800" b="0" i="0" u="none" strike="noStrike" kern="0" cap="none" spc="0" baseline="0">
                <a:solidFill>
                  <a:srgbClr val="000000"/>
                </a:solidFill>
                <a:uFillTx/>
              </a:defRPr>
            </a:pPr>
            <a:fld id="{50DF1CFB-19CF-4F8F-8F0C-BDB790D8D078}" type="slidenum">
              <a:rPr/>
              <a:pPr algn="r" defTabSz="897301">
                <a:defRPr sz="1800" b="0" i="0" u="none" strike="noStrike" kern="0" cap="none" spc="0" baseline="0">
                  <a:solidFill>
                    <a:srgbClr val="000000"/>
                  </a:solidFill>
                  <a:uFillTx/>
                </a:defRPr>
              </a:pPr>
              <a:t>32</a:t>
            </a:fld>
            <a:endParaRPr lang="es-CO" sz="1200" dirty="0">
              <a:solidFill>
                <a:srgbClr val="000000"/>
              </a:solidFill>
              <a:latin typeface="Calibri"/>
              <a:ea typeface=""/>
              <a:cs typeface=""/>
            </a:endParaRPr>
          </a:p>
        </p:txBody>
      </p:sp>
    </p:spTree>
    <p:extLst>
      <p:ext uri="{BB962C8B-B14F-4D97-AF65-F5344CB8AC3E}">
        <p14:creationId xmlns:p14="http://schemas.microsoft.com/office/powerpoint/2010/main" val="2047073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3657221-B6D0-C44D-8EEC-C4FB476B5CCC}"/>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a:extLst>
              <a:ext uri="{FF2B5EF4-FFF2-40B4-BE49-F238E27FC236}">
                <a16:creationId xmlns:a16="http://schemas.microsoft.com/office/drawing/2014/main" xmlns="" id="{C310F561-A3B7-E548-8527-63B43E0A9C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posición de fecha 3">
            <a:extLst>
              <a:ext uri="{FF2B5EF4-FFF2-40B4-BE49-F238E27FC236}">
                <a16:creationId xmlns:a16="http://schemas.microsoft.com/office/drawing/2014/main" xmlns="" id="{EDEFCF55-D2CC-B84C-B8D6-D13149B25943}"/>
              </a:ext>
            </a:extLst>
          </p:cNvPr>
          <p:cNvSpPr>
            <a:spLocks noGrp="1"/>
          </p:cNvSpPr>
          <p:nvPr>
            <p:ph type="dt" sz="half" idx="10"/>
          </p:nvPr>
        </p:nvSpPr>
        <p:spPr/>
        <p:txBody>
          <a:bodyPr/>
          <a:lstStyle/>
          <a:p>
            <a:pPr>
              <a:defRPr/>
            </a:pPr>
            <a:fld id="{88748DE9-3F77-476F-9C0B-CA903010CE9D}" type="datetimeFigureOut">
              <a:rPr lang="es-CO" smtClean="0"/>
              <a:pPr>
                <a:defRPr/>
              </a:pPr>
              <a:t>26/09/2018</a:t>
            </a:fld>
            <a:endParaRPr lang="es-CO"/>
          </a:p>
        </p:txBody>
      </p:sp>
      <p:sp>
        <p:nvSpPr>
          <p:cNvPr id="5" name="Marcador de posición de pie de página 4">
            <a:extLst>
              <a:ext uri="{FF2B5EF4-FFF2-40B4-BE49-F238E27FC236}">
                <a16:creationId xmlns:a16="http://schemas.microsoft.com/office/drawing/2014/main" xmlns="" id="{1E581D0E-21D9-D14B-B04D-496B49B00235}"/>
              </a:ext>
            </a:extLst>
          </p:cNvPr>
          <p:cNvSpPr>
            <a:spLocks noGrp="1"/>
          </p:cNvSpPr>
          <p:nvPr>
            <p:ph type="ftr" sz="quarter" idx="11"/>
          </p:nvPr>
        </p:nvSpPr>
        <p:spPr/>
        <p:txBody>
          <a:bodyPr/>
          <a:lstStyle/>
          <a:p>
            <a:pPr>
              <a:defRPr/>
            </a:pPr>
            <a:endParaRPr lang="es-CO"/>
          </a:p>
        </p:txBody>
      </p:sp>
      <p:sp>
        <p:nvSpPr>
          <p:cNvPr id="6" name="Marcador de posición de número de diapositiva 5">
            <a:extLst>
              <a:ext uri="{FF2B5EF4-FFF2-40B4-BE49-F238E27FC236}">
                <a16:creationId xmlns:a16="http://schemas.microsoft.com/office/drawing/2014/main" xmlns="" id="{0A3B82EE-AC7C-8F48-BA65-FD4A3B8AB3A5}"/>
              </a:ext>
            </a:extLst>
          </p:cNvPr>
          <p:cNvSpPr>
            <a:spLocks noGrp="1"/>
          </p:cNvSpPr>
          <p:nvPr>
            <p:ph type="sldNum" sz="quarter" idx="12"/>
          </p:nvPr>
        </p:nvSpPr>
        <p:spPr/>
        <p:txBody>
          <a:bodyPr/>
          <a:lstStyle/>
          <a:p>
            <a:pPr>
              <a:defRPr/>
            </a:pPr>
            <a:fld id="{439081FC-E546-47D2-A874-620A57F6FAB4}" type="slidenum">
              <a:rPr lang="es-CO" smtClean="0"/>
              <a:pPr>
                <a:defRPr/>
              </a:pPr>
              <a:t>‹Nº›</a:t>
            </a:fld>
            <a:endParaRPr lang="es-CO"/>
          </a:p>
        </p:txBody>
      </p:sp>
    </p:spTree>
    <p:extLst>
      <p:ext uri="{BB962C8B-B14F-4D97-AF65-F5344CB8AC3E}">
        <p14:creationId xmlns:p14="http://schemas.microsoft.com/office/powerpoint/2010/main" val="21663914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7BEB13E-2211-7349-A82C-0E84D844F3ED}"/>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CD90664B-751A-BA4F-9939-409289E701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O"/>
          </a:p>
        </p:txBody>
      </p:sp>
      <p:sp>
        <p:nvSpPr>
          <p:cNvPr id="4" name="Marcador de posición de texto 3">
            <a:extLst>
              <a:ext uri="{FF2B5EF4-FFF2-40B4-BE49-F238E27FC236}">
                <a16:creationId xmlns:a16="http://schemas.microsoft.com/office/drawing/2014/main" xmlns="" id="{F11AB36C-8F11-EB47-9BFD-2386CEB24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posición de fecha 4">
            <a:extLst>
              <a:ext uri="{FF2B5EF4-FFF2-40B4-BE49-F238E27FC236}">
                <a16:creationId xmlns:a16="http://schemas.microsoft.com/office/drawing/2014/main" xmlns="" id="{2187D5F1-C119-154C-99A1-0DC1E1F8E8D6}"/>
              </a:ext>
            </a:extLst>
          </p:cNvPr>
          <p:cNvSpPr>
            <a:spLocks noGrp="1"/>
          </p:cNvSpPr>
          <p:nvPr>
            <p:ph type="dt" sz="half" idx="10"/>
          </p:nvPr>
        </p:nvSpPr>
        <p:spPr/>
        <p:txBody>
          <a:bodyPr/>
          <a:lstStyle/>
          <a:p>
            <a:pPr>
              <a:defRPr/>
            </a:pPr>
            <a:fld id="{5C3FACD0-A7F2-4362-8175-0773B00F3DE2}" type="datetimeFigureOut">
              <a:rPr lang="es-CO" smtClean="0"/>
              <a:pPr>
                <a:defRPr/>
              </a:pPr>
              <a:t>26/09/2018</a:t>
            </a:fld>
            <a:endParaRPr lang="es-CO"/>
          </a:p>
        </p:txBody>
      </p:sp>
      <p:sp>
        <p:nvSpPr>
          <p:cNvPr id="6" name="Marcador de posición de pie de página 5">
            <a:extLst>
              <a:ext uri="{FF2B5EF4-FFF2-40B4-BE49-F238E27FC236}">
                <a16:creationId xmlns:a16="http://schemas.microsoft.com/office/drawing/2014/main" xmlns="" id="{3269DE1F-444B-7549-8E40-0C31E936E08D}"/>
              </a:ext>
            </a:extLst>
          </p:cNvPr>
          <p:cNvSpPr>
            <a:spLocks noGrp="1"/>
          </p:cNvSpPr>
          <p:nvPr>
            <p:ph type="ftr" sz="quarter" idx="11"/>
          </p:nvPr>
        </p:nvSpPr>
        <p:spPr/>
        <p:txBody>
          <a:bodyPr/>
          <a:lstStyle/>
          <a:p>
            <a:pPr>
              <a:defRPr/>
            </a:pPr>
            <a:endParaRPr lang="es-CO"/>
          </a:p>
        </p:txBody>
      </p:sp>
      <p:sp>
        <p:nvSpPr>
          <p:cNvPr id="7" name="Marcador de posición de número de diapositiva 6">
            <a:extLst>
              <a:ext uri="{FF2B5EF4-FFF2-40B4-BE49-F238E27FC236}">
                <a16:creationId xmlns:a16="http://schemas.microsoft.com/office/drawing/2014/main" xmlns="" id="{181DB751-58CF-D847-B54B-4B66F22231CA}"/>
              </a:ext>
            </a:extLst>
          </p:cNvPr>
          <p:cNvSpPr>
            <a:spLocks noGrp="1"/>
          </p:cNvSpPr>
          <p:nvPr>
            <p:ph type="sldNum" sz="quarter" idx="12"/>
          </p:nvPr>
        </p:nvSpPr>
        <p:spPr/>
        <p:txBody>
          <a:bodyPr/>
          <a:lstStyle/>
          <a:p>
            <a:pPr>
              <a:defRPr/>
            </a:pPr>
            <a:fld id="{925ED793-4964-4FCE-AAF0-C51CD3EC2EC0}" type="slidenum">
              <a:rPr lang="es-CO" smtClean="0"/>
              <a:pPr>
                <a:defRPr/>
              </a:pPr>
              <a:t>‹Nº›</a:t>
            </a:fld>
            <a:endParaRPr lang="es-CO"/>
          </a:p>
        </p:txBody>
      </p:sp>
    </p:spTree>
    <p:extLst>
      <p:ext uri="{BB962C8B-B14F-4D97-AF65-F5344CB8AC3E}">
        <p14:creationId xmlns:p14="http://schemas.microsoft.com/office/powerpoint/2010/main" val="20473642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3841948-43BD-EB4A-827F-CE3599F6FCF0}"/>
              </a:ext>
            </a:extLst>
          </p:cNvPr>
          <p:cNvSpPr>
            <a:spLocks noGrp="1"/>
          </p:cNvSpPr>
          <p:nvPr>
            <p:ph type="title"/>
          </p:nvPr>
        </p:nvSpPr>
        <p:spPr/>
        <p:txBody>
          <a:bodyPr/>
          <a:lstStyle/>
          <a:p>
            <a:r>
              <a:rPr lang="es-ES" smtClean="0"/>
              <a:t>Haga clic para modificar el estilo de título del patrón</a:t>
            </a:r>
            <a:endParaRPr lang="es-CO"/>
          </a:p>
        </p:txBody>
      </p:sp>
      <p:sp>
        <p:nvSpPr>
          <p:cNvPr id="3" name="Marcador de posición de texto vertical 2">
            <a:extLst>
              <a:ext uri="{FF2B5EF4-FFF2-40B4-BE49-F238E27FC236}">
                <a16:creationId xmlns:a16="http://schemas.microsoft.com/office/drawing/2014/main" xmlns="" id="{1DBF1232-C313-F248-BC0B-F16FEBFFCCD1}"/>
              </a:ext>
            </a:extLst>
          </p:cNvPr>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posición de fecha 3">
            <a:extLst>
              <a:ext uri="{FF2B5EF4-FFF2-40B4-BE49-F238E27FC236}">
                <a16:creationId xmlns:a16="http://schemas.microsoft.com/office/drawing/2014/main" xmlns="" id="{CE3C9BE0-E125-F247-98AE-80013F6F6849}"/>
              </a:ext>
            </a:extLst>
          </p:cNvPr>
          <p:cNvSpPr>
            <a:spLocks noGrp="1"/>
          </p:cNvSpPr>
          <p:nvPr>
            <p:ph type="dt" sz="half" idx="10"/>
          </p:nvPr>
        </p:nvSpPr>
        <p:spPr/>
        <p:txBody>
          <a:bodyPr/>
          <a:lstStyle/>
          <a:p>
            <a:pPr>
              <a:defRPr/>
            </a:pPr>
            <a:fld id="{6F170CFE-9A37-4E26-9275-D86276CB9530}" type="datetimeFigureOut">
              <a:rPr lang="es-CO" smtClean="0"/>
              <a:pPr>
                <a:defRPr/>
              </a:pPr>
              <a:t>26/09/2018</a:t>
            </a:fld>
            <a:endParaRPr lang="es-CO"/>
          </a:p>
        </p:txBody>
      </p:sp>
      <p:sp>
        <p:nvSpPr>
          <p:cNvPr id="5" name="Marcador de posición de pie de página 4">
            <a:extLst>
              <a:ext uri="{FF2B5EF4-FFF2-40B4-BE49-F238E27FC236}">
                <a16:creationId xmlns:a16="http://schemas.microsoft.com/office/drawing/2014/main" xmlns="" id="{293B2BF8-6239-AA4C-93A8-C941344A6EFF}"/>
              </a:ext>
            </a:extLst>
          </p:cNvPr>
          <p:cNvSpPr>
            <a:spLocks noGrp="1"/>
          </p:cNvSpPr>
          <p:nvPr>
            <p:ph type="ftr" sz="quarter" idx="11"/>
          </p:nvPr>
        </p:nvSpPr>
        <p:spPr/>
        <p:txBody>
          <a:bodyPr/>
          <a:lstStyle/>
          <a:p>
            <a:pPr>
              <a:defRPr/>
            </a:pPr>
            <a:endParaRPr lang="es-CO"/>
          </a:p>
        </p:txBody>
      </p:sp>
      <p:sp>
        <p:nvSpPr>
          <p:cNvPr id="6" name="Marcador de posición de número de diapositiva 5">
            <a:extLst>
              <a:ext uri="{FF2B5EF4-FFF2-40B4-BE49-F238E27FC236}">
                <a16:creationId xmlns:a16="http://schemas.microsoft.com/office/drawing/2014/main" xmlns="" id="{19D5EE94-2743-F947-AD06-D51617C9142F}"/>
              </a:ext>
            </a:extLst>
          </p:cNvPr>
          <p:cNvSpPr>
            <a:spLocks noGrp="1"/>
          </p:cNvSpPr>
          <p:nvPr>
            <p:ph type="sldNum" sz="quarter" idx="12"/>
          </p:nvPr>
        </p:nvSpPr>
        <p:spPr/>
        <p:txBody>
          <a:bodyPr/>
          <a:lstStyle/>
          <a:p>
            <a:pPr>
              <a:defRPr/>
            </a:pPr>
            <a:fld id="{E625B163-85C9-48A6-BBB9-13AE980F27D1}" type="slidenum">
              <a:rPr lang="es-CO" smtClean="0"/>
              <a:pPr>
                <a:defRPr/>
              </a:pPr>
              <a:t>‹Nº›</a:t>
            </a:fld>
            <a:endParaRPr lang="es-CO"/>
          </a:p>
        </p:txBody>
      </p:sp>
    </p:spTree>
    <p:extLst>
      <p:ext uri="{BB962C8B-B14F-4D97-AF65-F5344CB8AC3E}">
        <p14:creationId xmlns:p14="http://schemas.microsoft.com/office/powerpoint/2010/main" val="214926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395F27C4-52D7-FF47-A196-B643C62EA78C}"/>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posición de texto vertical 2">
            <a:extLst>
              <a:ext uri="{FF2B5EF4-FFF2-40B4-BE49-F238E27FC236}">
                <a16:creationId xmlns:a16="http://schemas.microsoft.com/office/drawing/2014/main" xmlns="" id="{E3C23C4A-2F8B-AE47-A8D4-7C81FFD941AB}"/>
              </a:ext>
            </a:extLst>
          </p:cNvPr>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posición de fecha 3">
            <a:extLst>
              <a:ext uri="{FF2B5EF4-FFF2-40B4-BE49-F238E27FC236}">
                <a16:creationId xmlns:a16="http://schemas.microsoft.com/office/drawing/2014/main" xmlns="" id="{030234C0-02A6-5340-963D-84574B8E3856}"/>
              </a:ext>
            </a:extLst>
          </p:cNvPr>
          <p:cNvSpPr>
            <a:spLocks noGrp="1"/>
          </p:cNvSpPr>
          <p:nvPr>
            <p:ph type="dt" sz="half" idx="10"/>
          </p:nvPr>
        </p:nvSpPr>
        <p:spPr/>
        <p:txBody>
          <a:bodyPr/>
          <a:lstStyle/>
          <a:p>
            <a:pPr>
              <a:defRPr/>
            </a:pPr>
            <a:fld id="{AAB54C09-9B5E-4F14-8334-1691A06CC845}" type="datetimeFigureOut">
              <a:rPr lang="es-CO" smtClean="0"/>
              <a:pPr>
                <a:defRPr/>
              </a:pPr>
              <a:t>26/09/2018</a:t>
            </a:fld>
            <a:endParaRPr lang="es-CO"/>
          </a:p>
        </p:txBody>
      </p:sp>
      <p:sp>
        <p:nvSpPr>
          <p:cNvPr id="5" name="Marcador de posición de pie de página 4">
            <a:extLst>
              <a:ext uri="{FF2B5EF4-FFF2-40B4-BE49-F238E27FC236}">
                <a16:creationId xmlns:a16="http://schemas.microsoft.com/office/drawing/2014/main" xmlns="" id="{BD728ACD-AF6C-8940-B89B-64AF03F7CA0E}"/>
              </a:ext>
            </a:extLst>
          </p:cNvPr>
          <p:cNvSpPr>
            <a:spLocks noGrp="1"/>
          </p:cNvSpPr>
          <p:nvPr>
            <p:ph type="ftr" sz="quarter" idx="11"/>
          </p:nvPr>
        </p:nvSpPr>
        <p:spPr/>
        <p:txBody>
          <a:bodyPr/>
          <a:lstStyle/>
          <a:p>
            <a:pPr>
              <a:defRPr/>
            </a:pPr>
            <a:endParaRPr lang="es-CO"/>
          </a:p>
        </p:txBody>
      </p:sp>
      <p:sp>
        <p:nvSpPr>
          <p:cNvPr id="6" name="Marcador de posición de número de diapositiva 5">
            <a:extLst>
              <a:ext uri="{FF2B5EF4-FFF2-40B4-BE49-F238E27FC236}">
                <a16:creationId xmlns:a16="http://schemas.microsoft.com/office/drawing/2014/main" xmlns="" id="{89A43B8C-B6B7-3D40-A270-22DAC8A2D2F2}"/>
              </a:ext>
            </a:extLst>
          </p:cNvPr>
          <p:cNvSpPr>
            <a:spLocks noGrp="1"/>
          </p:cNvSpPr>
          <p:nvPr>
            <p:ph type="sldNum" sz="quarter" idx="12"/>
          </p:nvPr>
        </p:nvSpPr>
        <p:spPr/>
        <p:txBody>
          <a:bodyPr/>
          <a:lstStyle/>
          <a:p>
            <a:pPr>
              <a:defRPr/>
            </a:pPr>
            <a:fld id="{D611A98F-D145-43DB-BF0C-C86FE98AAA27}" type="slidenum">
              <a:rPr lang="es-CO" smtClean="0"/>
              <a:pPr>
                <a:defRPr/>
              </a:pPr>
              <a:t>‹Nº›</a:t>
            </a:fld>
            <a:endParaRPr lang="es-CO"/>
          </a:p>
        </p:txBody>
      </p:sp>
    </p:spTree>
    <p:extLst>
      <p:ext uri="{BB962C8B-B14F-4D97-AF65-F5344CB8AC3E}">
        <p14:creationId xmlns:p14="http://schemas.microsoft.com/office/powerpoint/2010/main" val="38836819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8" y="1196777"/>
            <a:ext cx="10972801" cy="492941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dirty="0"/>
          </a:p>
        </p:txBody>
      </p:sp>
      <p:sp>
        <p:nvSpPr>
          <p:cNvPr id="7" name="3 Marcador de fecha"/>
          <p:cNvSpPr>
            <a:spLocks noGrp="1"/>
          </p:cNvSpPr>
          <p:nvPr>
            <p:ph type="dt" sz="half" idx="10"/>
          </p:nvPr>
        </p:nvSpPr>
        <p:spPr/>
        <p:txBody>
          <a:bodyPr/>
          <a:lstStyle>
            <a:lvl1pPr>
              <a:defRPr/>
            </a:lvl1pPr>
          </a:lstStyle>
          <a:p>
            <a:pPr>
              <a:defRPr/>
            </a:pPr>
            <a:fld id="{5C3FACD0-A7F2-4362-8175-0773B00F3DE2}" type="datetimeFigureOut">
              <a:rPr lang="es-CO" smtClean="0"/>
              <a:pPr>
                <a:defRPr/>
              </a:pPr>
              <a:t>26/09/2018</a:t>
            </a:fld>
            <a:endParaRPr lang="es-CO"/>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pPr>
              <a:defRPr/>
            </a:pPr>
            <a:fld id="{925ED793-4964-4FCE-AAF0-C51CD3EC2EC0}" type="slidenum">
              <a:rPr lang="es-CO" smtClean="0"/>
              <a:pPr>
                <a:defRPr/>
              </a:pPr>
              <a:t>‹Nº›</a:t>
            </a:fld>
            <a:endParaRPr lang="es-CO"/>
          </a:p>
        </p:txBody>
      </p:sp>
    </p:spTree>
    <p:extLst>
      <p:ext uri="{BB962C8B-B14F-4D97-AF65-F5344CB8AC3E}">
        <p14:creationId xmlns:p14="http://schemas.microsoft.com/office/powerpoint/2010/main" val="14233674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5" y="1196770"/>
            <a:ext cx="10972802" cy="492941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dirty="0"/>
          </a:p>
        </p:txBody>
      </p:sp>
      <p:sp>
        <p:nvSpPr>
          <p:cNvPr id="12" name="1 Marcador de título"/>
          <p:cNvSpPr>
            <a:spLocks noGrp="1"/>
          </p:cNvSpPr>
          <p:nvPr>
            <p:ph type="title"/>
          </p:nvPr>
        </p:nvSpPr>
        <p:spPr>
          <a:xfrm>
            <a:off x="3" y="274638"/>
            <a:ext cx="11582401" cy="634082"/>
          </a:xfrm>
          <a:prstGeom prst="rect">
            <a:avLst/>
          </a:prstGeom>
          <a:solidFill>
            <a:schemeClr val="accent5"/>
          </a:solidFill>
          <a:ln>
            <a:noFill/>
          </a:ln>
        </p:spPr>
        <p:txBody>
          <a:bodyPr rtlCol="0">
            <a:noAutofit/>
          </a:bodyPr>
          <a:lstStyle>
            <a:lvl1pPr marL="302419" indent="0" algn="l">
              <a:defRPr sz="2300" b="1">
                <a:solidFill>
                  <a:schemeClr val="bg1"/>
                </a:solidFill>
              </a:defRPr>
            </a:lvl1pPr>
          </a:lstStyle>
          <a:p>
            <a:r>
              <a:rPr lang="es-ES" smtClean="0"/>
              <a:t>Haga clic para modificar el estilo de título del patrón</a:t>
            </a:r>
            <a:endParaRPr lang="es-CO" dirty="0"/>
          </a:p>
        </p:txBody>
      </p:sp>
      <p:sp>
        <p:nvSpPr>
          <p:cNvPr id="7" name="3 Marcador de fecha"/>
          <p:cNvSpPr>
            <a:spLocks noGrp="1"/>
          </p:cNvSpPr>
          <p:nvPr>
            <p:ph type="dt" sz="half" idx="10"/>
          </p:nvPr>
        </p:nvSpPr>
        <p:spPr/>
        <p:txBody>
          <a:bodyPr/>
          <a:lstStyle>
            <a:lvl1pPr>
              <a:defRPr/>
            </a:lvl1pPr>
          </a:lstStyle>
          <a:p>
            <a:pPr>
              <a:defRPr/>
            </a:pPr>
            <a:fld id="{5C3FACD0-A7F2-4362-8175-0773B00F3DE2}" type="datetimeFigureOut">
              <a:rPr lang="es-CO" smtClean="0"/>
              <a:pPr>
                <a:defRPr/>
              </a:pPr>
              <a:t>26/09/2018</a:t>
            </a:fld>
            <a:endParaRPr lang="es-CO"/>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pPr>
              <a:defRPr/>
            </a:pPr>
            <a:fld id="{925ED793-4964-4FCE-AAF0-C51CD3EC2EC0}" type="slidenum">
              <a:rPr lang="es-CO" smtClean="0"/>
              <a:pPr>
                <a:defRPr/>
              </a:pPr>
              <a:t>‹Nº›</a:t>
            </a:fld>
            <a:endParaRPr lang="es-CO"/>
          </a:p>
        </p:txBody>
      </p:sp>
    </p:spTree>
    <p:extLst>
      <p:ext uri="{BB962C8B-B14F-4D97-AF65-F5344CB8AC3E}">
        <p14:creationId xmlns:p14="http://schemas.microsoft.com/office/powerpoint/2010/main" val="13699200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5" y="1196770"/>
            <a:ext cx="10972802" cy="492941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dirty="0"/>
          </a:p>
        </p:txBody>
      </p:sp>
      <p:sp>
        <p:nvSpPr>
          <p:cNvPr id="12" name="1 Marcador de título"/>
          <p:cNvSpPr>
            <a:spLocks noGrp="1"/>
          </p:cNvSpPr>
          <p:nvPr>
            <p:ph type="title"/>
          </p:nvPr>
        </p:nvSpPr>
        <p:spPr>
          <a:xfrm>
            <a:off x="3" y="274638"/>
            <a:ext cx="11582401" cy="634082"/>
          </a:xfrm>
          <a:prstGeom prst="rect">
            <a:avLst/>
          </a:prstGeom>
          <a:solidFill>
            <a:schemeClr val="accent5"/>
          </a:solidFill>
          <a:ln>
            <a:noFill/>
          </a:ln>
        </p:spPr>
        <p:txBody>
          <a:bodyPr rtlCol="0">
            <a:noAutofit/>
          </a:bodyPr>
          <a:lstStyle>
            <a:lvl1pPr marL="302419" indent="0" algn="l">
              <a:defRPr sz="2300" b="1">
                <a:solidFill>
                  <a:schemeClr val="bg1"/>
                </a:solidFill>
              </a:defRPr>
            </a:lvl1pPr>
          </a:lstStyle>
          <a:p>
            <a:r>
              <a:rPr lang="es-ES" smtClean="0"/>
              <a:t>Haga clic para modificar el estilo de título del patrón</a:t>
            </a:r>
            <a:endParaRPr lang="es-CO" dirty="0"/>
          </a:p>
        </p:txBody>
      </p:sp>
      <p:sp>
        <p:nvSpPr>
          <p:cNvPr id="7" name="3 Marcador de fecha"/>
          <p:cNvSpPr>
            <a:spLocks noGrp="1"/>
          </p:cNvSpPr>
          <p:nvPr>
            <p:ph type="dt" sz="half" idx="10"/>
          </p:nvPr>
        </p:nvSpPr>
        <p:spPr/>
        <p:txBody>
          <a:bodyPr/>
          <a:lstStyle>
            <a:lvl1pPr>
              <a:defRPr/>
            </a:lvl1pPr>
          </a:lstStyle>
          <a:p>
            <a:pPr>
              <a:defRPr/>
            </a:pPr>
            <a:fld id="{5C3FACD0-A7F2-4362-8175-0773B00F3DE2}" type="datetimeFigureOut">
              <a:rPr lang="es-CO" smtClean="0"/>
              <a:pPr>
                <a:defRPr/>
              </a:pPr>
              <a:t>26/09/2018</a:t>
            </a:fld>
            <a:endParaRPr lang="es-CO"/>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pPr>
              <a:defRPr/>
            </a:pPr>
            <a:fld id="{925ED793-4964-4FCE-AAF0-C51CD3EC2EC0}" type="slidenum">
              <a:rPr lang="es-CO" smtClean="0"/>
              <a:pPr>
                <a:defRPr/>
              </a:pPr>
              <a:t>‹Nº›</a:t>
            </a:fld>
            <a:endParaRPr lang="es-CO"/>
          </a:p>
        </p:txBody>
      </p:sp>
    </p:spTree>
    <p:extLst>
      <p:ext uri="{BB962C8B-B14F-4D97-AF65-F5344CB8AC3E}">
        <p14:creationId xmlns:p14="http://schemas.microsoft.com/office/powerpoint/2010/main" val="13699200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5" y="1196770"/>
            <a:ext cx="10972802" cy="492941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dirty="0"/>
          </a:p>
        </p:txBody>
      </p:sp>
      <p:sp>
        <p:nvSpPr>
          <p:cNvPr id="12" name="1 Marcador de título"/>
          <p:cNvSpPr>
            <a:spLocks noGrp="1"/>
          </p:cNvSpPr>
          <p:nvPr>
            <p:ph type="title"/>
          </p:nvPr>
        </p:nvSpPr>
        <p:spPr>
          <a:xfrm>
            <a:off x="3" y="274638"/>
            <a:ext cx="11582401" cy="634082"/>
          </a:xfrm>
          <a:prstGeom prst="rect">
            <a:avLst/>
          </a:prstGeom>
          <a:solidFill>
            <a:schemeClr val="accent5"/>
          </a:solidFill>
          <a:ln>
            <a:noFill/>
          </a:ln>
        </p:spPr>
        <p:txBody>
          <a:bodyPr rtlCol="0">
            <a:noAutofit/>
          </a:bodyPr>
          <a:lstStyle>
            <a:lvl1pPr marL="302419" indent="0" algn="l">
              <a:defRPr sz="2300" b="1">
                <a:solidFill>
                  <a:schemeClr val="bg1"/>
                </a:solidFill>
              </a:defRPr>
            </a:lvl1pPr>
          </a:lstStyle>
          <a:p>
            <a:r>
              <a:rPr lang="es-ES" smtClean="0"/>
              <a:t>Haga clic para modificar el estilo de título del patrón</a:t>
            </a:r>
            <a:endParaRPr lang="es-CO" dirty="0"/>
          </a:p>
        </p:txBody>
      </p:sp>
      <p:sp>
        <p:nvSpPr>
          <p:cNvPr id="7" name="3 Marcador de fecha"/>
          <p:cNvSpPr>
            <a:spLocks noGrp="1"/>
          </p:cNvSpPr>
          <p:nvPr>
            <p:ph type="dt" sz="half" idx="10"/>
          </p:nvPr>
        </p:nvSpPr>
        <p:spPr/>
        <p:txBody>
          <a:bodyPr/>
          <a:lstStyle>
            <a:lvl1pPr>
              <a:defRPr/>
            </a:lvl1pPr>
          </a:lstStyle>
          <a:p>
            <a:pPr>
              <a:defRPr/>
            </a:pPr>
            <a:fld id="{5C3FACD0-A7F2-4362-8175-0773B00F3DE2}" type="datetimeFigureOut">
              <a:rPr lang="es-CO" smtClean="0"/>
              <a:pPr>
                <a:defRPr/>
              </a:pPr>
              <a:t>26/09/2018</a:t>
            </a:fld>
            <a:endParaRPr lang="es-CO"/>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pPr>
              <a:defRPr/>
            </a:pPr>
            <a:fld id="{925ED793-4964-4FCE-AAF0-C51CD3EC2EC0}" type="slidenum">
              <a:rPr lang="es-CO" smtClean="0"/>
              <a:pPr>
                <a:defRPr/>
              </a:pPr>
              <a:t>‹Nº›</a:t>
            </a:fld>
            <a:endParaRPr lang="es-CO"/>
          </a:p>
        </p:txBody>
      </p:sp>
    </p:spTree>
    <p:extLst>
      <p:ext uri="{BB962C8B-B14F-4D97-AF65-F5344CB8AC3E}">
        <p14:creationId xmlns:p14="http://schemas.microsoft.com/office/powerpoint/2010/main" val="13699200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5" y="1196770"/>
            <a:ext cx="10972802" cy="492941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dirty="0"/>
          </a:p>
        </p:txBody>
      </p:sp>
      <p:sp>
        <p:nvSpPr>
          <p:cNvPr id="12" name="1 Marcador de título"/>
          <p:cNvSpPr>
            <a:spLocks noGrp="1"/>
          </p:cNvSpPr>
          <p:nvPr>
            <p:ph type="title"/>
          </p:nvPr>
        </p:nvSpPr>
        <p:spPr>
          <a:xfrm>
            <a:off x="3" y="274638"/>
            <a:ext cx="11582401" cy="634082"/>
          </a:xfrm>
          <a:prstGeom prst="rect">
            <a:avLst/>
          </a:prstGeom>
          <a:solidFill>
            <a:schemeClr val="accent5"/>
          </a:solidFill>
          <a:ln>
            <a:noFill/>
          </a:ln>
        </p:spPr>
        <p:txBody>
          <a:bodyPr rtlCol="0">
            <a:noAutofit/>
          </a:bodyPr>
          <a:lstStyle>
            <a:lvl1pPr marL="302419" indent="0" algn="l">
              <a:defRPr sz="2300" b="1">
                <a:solidFill>
                  <a:schemeClr val="bg1"/>
                </a:solidFill>
              </a:defRPr>
            </a:lvl1pPr>
          </a:lstStyle>
          <a:p>
            <a:r>
              <a:rPr lang="es-ES" smtClean="0"/>
              <a:t>Haga clic para modificar el estilo de título del patrón</a:t>
            </a:r>
            <a:endParaRPr lang="es-CO" dirty="0"/>
          </a:p>
        </p:txBody>
      </p:sp>
      <p:sp>
        <p:nvSpPr>
          <p:cNvPr id="7" name="3 Marcador de fecha"/>
          <p:cNvSpPr>
            <a:spLocks noGrp="1"/>
          </p:cNvSpPr>
          <p:nvPr>
            <p:ph type="dt" sz="half" idx="10"/>
          </p:nvPr>
        </p:nvSpPr>
        <p:spPr/>
        <p:txBody>
          <a:bodyPr/>
          <a:lstStyle>
            <a:lvl1pPr>
              <a:defRPr/>
            </a:lvl1pPr>
          </a:lstStyle>
          <a:p>
            <a:pPr>
              <a:defRPr/>
            </a:pPr>
            <a:fld id="{5C3FACD0-A7F2-4362-8175-0773B00F3DE2}" type="datetimeFigureOut">
              <a:rPr lang="es-CO" smtClean="0"/>
              <a:pPr>
                <a:defRPr/>
              </a:pPr>
              <a:t>26/09/2018</a:t>
            </a:fld>
            <a:endParaRPr lang="es-CO"/>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pPr>
              <a:defRPr/>
            </a:pPr>
            <a:fld id="{925ED793-4964-4FCE-AAF0-C51CD3EC2EC0}" type="slidenum">
              <a:rPr lang="es-CO" smtClean="0"/>
              <a:pPr>
                <a:defRPr/>
              </a:pPr>
              <a:t>‹Nº›</a:t>
            </a:fld>
            <a:endParaRPr lang="es-CO"/>
          </a:p>
        </p:txBody>
      </p:sp>
    </p:spTree>
    <p:extLst>
      <p:ext uri="{BB962C8B-B14F-4D97-AF65-F5344CB8AC3E}">
        <p14:creationId xmlns:p14="http://schemas.microsoft.com/office/powerpoint/2010/main" val="136992005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5" y="1196770"/>
            <a:ext cx="10972802" cy="492941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dirty="0"/>
          </a:p>
        </p:txBody>
      </p:sp>
      <p:sp>
        <p:nvSpPr>
          <p:cNvPr id="12" name="1 Marcador de título"/>
          <p:cNvSpPr>
            <a:spLocks noGrp="1"/>
          </p:cNvSpPr>
          <p:nvPr>
            <p:ph type="title"/>
          </p:nvPr>
        </p:nvSpPr>
        <p:spPr>
          <a:xfrm>
            <a:off x="3" y="274638"/>
            <a:ext cx="11582401" cy="634082"/>
          </a:xfrm>
          <a:prstGeom prst="rect">
            <a:avLst/>
          </a:prstGeom>
          <a:solidFill>
            <a:schemeClr val="accent5"/>
          </a:solidFill>
          <a:ln>
            <a:noFill/>
          </a:ln>
        </p:spPr>
        <p:txBody>
          <a:bodyPr rtlCol="0">
            <a:noAutofit/>
          </a:bodyPr>
          <a:lstStyle>
            <a:lvl1pPr marL="302419" indent="0" algn="l">
              <a:defRPr sz="2300" b="1">
                <a:solidFill>
                  <a:schemeClr val="bg1"/>
                </a:solidFill>
              </a:defRPr>
            </a:lvl1pPr>
          </a:lstStyle>
          <a:p>
            <a:r>
              <a:rPr lang="es-ES" smtClean="0"/>
              <a:t>Haga clic para modificar el estilo de título del patrón</a:t>
            </a:r>
            <a:endParaRPr lang="es-CO" dirty="0"/>
          </a:p>
        </p:txBody>
      </p:sp>
      <p:sp>
        <p:nvSpPr>
          <p:cNvPr id="7" name="3 Marcador de fecha"/>
          <p:cNvSpPr>
            <a:spLocks noGrp="1"/>
          </p:cNvSpPr>
          <p:nvPr>
            <p:ph type="dt" sz="half" idx="10"/>
          </p:nvPr>
        </p:nvSpPr>
        <p:spPr/>
        <p:txBody>
          <a:bodyPr/>
          <a:lstStyle>
            <a:lvl1pPr>
              <a:defRPr/>
            </a:lvl1pPr>
          </a:lstStyle>
          <a:p>
            <a:pPr>
              <a:defRPr/>
            </a:pPr>
            <a:fld id="{5C3FACD0-A7F2-4362-8175-0773B00F3DE2}" type="datetimeFigureOut">
              <a:rPr lang="es-CO" smtClean="0"/>
              <a:pPr>
                <a:defRPr/>
              </a:pPr>
              <a:t>26/09/2018</a:t>
            </a:fld>
            <a:endParaRPr lang="es-CO"/>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pPr>
              <a:defRPr/>
            </a:pPr>
            <a:fld id="{925ED793-4964-4FCE-AAF0-C51CD3EC2EC0}" type="slidenum">
              <a:rPr lang="es-CO" smtClean="0"/>
              <a:pPr>
                <a:defRPr/>
              </a:pPr>
              <a:t>‹Nº›</a:t>
            </a:fld>
            <a:endParaRPr lang="es-CO"/>
          </a:p>
        </p:txBody>
      </p:sp>
    </p:spTree>
    <p:extLst>
      <p:ext uri="{BB962C8B-B14F-4D97-AF65-F5344CB8AC3E}">
        <p14:creationId xmlns:p14="http://schemas.microsoft.com/office/powerpoint/2010/main" val="136992005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6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5" y="1196770"/>
            <a:ext cx="10972802" cy="492941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dirty="0"/>
          </a:p>
        </p:txBody>
      </p:sp>
      <p:sp>
        <p:nvSpPr>
          <p:cNvPr id="12" name="1 Marcador de título"/>
          <p:cNvSpPr>
            <a:spLocks noGrp="1"/>
          </p:cNvSpPr>
          <p:nvPr>
            <p:ph type="title"/>
          </p:nvPr>
        </p:nvSpPr>
        <p:spPr>
          <a:xfrm>
            <a:off x="3" y="274638"/>
            <a:ext cx="11582401" cy="634082"/>
          </a:xfrm>
          <a:prstGeom prst="rect">
            <a:avLst/>
          </a:prstGeom>
          <a:solidFill>
            <a:schemeClr val="accent5"/>
          </a:solidFill>
          <a:ln>
            <a:noFill/>
          </a:ln>
        </p:spPr>
        <p:txBody>
          <a:bodyPr rtlCol="0">
            <a:noAutofit/>
          </a:bodyPr>
          <a:lstStyle>
            <a:lvl1pPr marL="302419" indent="0" algn="l">
              <a:defRPr sz="2300" b="1">
                <a:solidFill>
                  <a:schemeClr val="bg1"/>
                </a:solidFill>
              </a:defRPr>
            </a:lvl1pPr>
          </a:lstStyle>
          <a:p>
            <a:r>
              <a:rPr lang="es-ES" smtClean="0"/>
              <a:t>Haga clic para modificar el estilo de título del patrón</a:t>
            </a:r>
            <a:endParaRPr lang="es-CO" dirty="0"/>
          </a:p>
        </p:txBody>
      </p:sp>
      <p:sp>
        <p:nvSpPr>
          <p:cNvPr id="7" name="3 Marcador de fecha"/>
          <p:cNvSpPr>
            <a:spLocks noGrp="1"/>
          </p:cNvSpPr>
          <p:nvPr>
            <p:ph type="dt" sz="half" idx="10"/>
          </p:nvPr>
        </p:nvSpPr>
        <p:spPr/>
        <p:txBody>
          <a:bodyPr/>
          <a:lstStyle>
            <a:lvl1pPr>
              <a:defRPr/>
            </a:lvl1pPr>
          </a:lstStyle>
          <a:p>
            <a:pPr>
              <a:defRPr/>
            </a:pPr>
            <a:fld id="{5C3FACD0-A7F2-4362-8175-0773B00F3DE2}" type="datetimeFigureOut">
              <a:rPr lang="es-CO" smtClean="0"/>
              <a:pPr>
                <a:defRPr/>
              </a:pPr>
              <a:t>26/09/2018</a:t>
            </a:fld>
            <a:endParaRPr lang="es-CO"/>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pPr>
              <a:defRPr/>
            </a:pPr>
            <a:fld id="{925ED793-4964-4FCE-AAF0-C51CD3EC2EC0}" type="slidenum">
              <a:rPr lang="es-CO" smtClean="0"/>
              <a:pPr>
                <a:defRPr/>
              </a:pPr>
              <a:t>‹Nº›</a:t>
            </a:fld>
            <a:endParaRPr lang="es-CO"/>
          </a:p>
        </p:txBody>
      </p:sp>
    </p:spTree>
    <p:extLst>
      <p:ext uri="{BB962C8B-B14F-4D97-AF65-F5344CB8AC3E}">
        <p14:creationId xmlns:p14="http://schemas.microsoft.com/office/powerpoint/2010/main" val="13699200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FFA9BAF-FBE6-5148-98DE-0C83D99F64CD}"/>
              </a:ext>
            </a:extLst>
          </p:cNvPr>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a:extLst>
              <a:ext uri="{FF2B5EF4-FFF2-40B4-BE49-F238E27FC236}">
                <a16:creationId xmlns:a16="http://schemas.microsoft.com/office/drawing/2014/main" xmlns="" id="{40E11623-79D1-874E-8360-43E8154B7180}"/>
              </a:ext>
            </a:extLst>
          </p:cNvPr>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posición de fecha 3">
            <a:extLst>
              <a:ext uri="{FF2B5EF4-FFF2-40B4-BE49-F238E27FC236}">
                <a16:creationId xmlns:a16="http://schemas.microsoft.com/office/drawing/2014/main" xmlns="" id="{4022F1DB-BEEB-7747-A493-A2A18D0CB82D}"/>
              </a:ext>
            </a:extLst>
          </p:cNvPr>
          <p:cNvSpPr>
            <a:spLocks noGrp="1"/>
          </p:cNvSpPr>
          <p:nvPr>
            <p:ph type="dt" sz="half" idx="10"/>
          </p:nvPr>
        </p:nvSpPr>
        <p:spPr/>
        <p:txBody>
          <a:bodyPr/>
          <a:lstStyle/>
          <a:p>
            <a:pPr>
              <a:defRPr/>
            </a:pPr>
            <a:fld id="{5C3FACD0-A7F2-4362-8175-0773B00F3DE2}" type="datetimeFigureOut">
              <a:rPr lang="es-CO" smtClean="0"/>
              <a:pPr>
                <a:defRPr/>
              </a:pPr>
              <a:t>26/09/2018</a:t>
            </a:fld>
            <a:endParaRPr lang="es-CO"/>
          </a:p>
        </p:txBody>
      </p:sp>
      <p:sp>
        <p:nvSpPr>
          <p:cNvPr id="5" name="Marcador de posición de pie de página 4">
            <a:extLst>
              <a:ext uri="{FF2B5EF4-FFF2-40B4-BE49-F238E27FC236}">
                <a16:creationId xmlns:a16="http://schemas.microsoft.com/office/drawing/2014/main" xmlns="" id="{511FFF6F-4EE6-C743-A250-6EDBA31D9141}"/>
              </a:ext>
            </a:extLst>
          </p:cNvPr>
          <p:cNvSpPr>
            <a:spLocks noGrp="1"/>
          </p:cNvSpPr>
          <p:nvPr>
            <p:ph type="ftr" sz="quarter" idx="11"/>
          </p:nvPr>
        </p:nvSpPr>
        <p:spPr/>
        <p:txBody>
          <a:bodyPr/>
          <a:lstStyle/>
          <a:p>
            <a:pPr>
              <a:defRPr/>
            </a:pPr>
            <a:endParaRPr lang="es-CO"/>
          </a:p>
        </p:txBody>
      </p:sp>
      <p:sp>
        <p:nvSpPr>
          <p:cNvPr id="6" name="Marcador de posición de número de diapositiva 5">
            <a:extLst>
              <a:ext uri="{FF2B5EF4-FFF2-40B4-BE49-F238E27FC236}">
                <a16:creationId xmlns:a16="http://schemas.microsoft.com/office/drawing/2014/main" xmlns="" id="{3B8BD95A-A69F-1349-82F4-20A0EDD0FE76}"/>
              </a:ext>
            </a:extLst>
          </p:cNvPr>
          <p:cNvSpPr>
            <a:spLocks noGrp="1"/>
          </p:cNvSpPr>
          <p:nvPr>
            <p:ph type="sldNum" sz="quarter" idx="12"/>
          </p:nvPr>
        </p:nvSpPr>
        <p:spPr/>
        <p:txBody>
          <a:bodyPr/>
          <a:lstStyle/>
          <a:p>
            <a:pPr>
              <a:defRPr/>
            </a:pPr>
            <a:fld id="{925ED793-4964-4FCE-AAF0-C51CD3EC2EC0}" type="slidenum">
              <a:rPr lang="es-CO" smtClean="0"/>
              <a:pPr>
                <a:defRPr/>
              </a:pPr>
              <a:t>‹Nº›</a:t>
            </a:fld>
            <a:endParaRPr lang="es-CO"/>
          </a:p>
        </p:txBody>
      </p:sp>
    </p:spTree>
    <p:extLst>
      <p:ext uri="{BB962C8B-B14F-4D97-AF65-F5344CB8AC3E}">
        <p14:creationId xmlns:p14="http://schemas.microsoft.com/office/powerpoint/2010/main" val="32009585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Fondo Escu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7695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4_Encabezado de sec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5903986" y="2636912"/>
            <a:ext cx="6287999" cy="1296000"/>
          </a:xfrm>
          <a:prstGeom prst="rect">
            <a:avLst/>
          </a:prstGeom>
          <a:solidFill>
            <a:srgbClr val="00ACCB"/>
          </a:solidFill>
        </p:spPr>
        <p:txBody>
          <a:bodyPr anchor="ctr">
            <a:normAutofit/>
          </a:bodyPr>
          <a:lstStyle>
            <a:lvl1pPr marL="0" indent="0" algn="ctr">
              <a:buNone/>
              <a:defRPr sz="4800" b="1">
                <a:solidFill>
                  <a:schemeClr val="bg1"/>
                </a:solidFill>
                <a:latin typeface="Verdana" pitchFamily="34" charset="0"/>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5 Marcador de número de diapositiva">
            <a:extLst>
              <a:ext uri="{FF2B5EF4-FFF2-40B4-BE49-F238E27FC236}">
                <a16:creationId xmlns:a16="http://schemas.microsoft.com/office/drawing/2014/main" xmlns="" id="{BA186964-2FAA-46AB-88EB-AF801F538699}"/>
              </a:ext>
            </a:extLst>
          </p:cNvPr>
          <p:cNvSpPr>
            <a:spLocks noGrp="1"/>
          </p:cNvSpPr>
          <p:nvPr>
            <p:ph type="sldNum" sz="quarter" idx="10"/>
          </p:nvPr>
        </p:nvSpPr>
        <p:spPr/>
        <p:txBody>
          <a:bodyPr/>
          <a:lstStyle>
            <a:lvl1pPr>
              <a:defRPr/>
            </a:lvl1pPr>
          </a:lstStyle>
          <a:p>
            <a:pPr>
              <a:defRPr/>
            </a:pPr>
            <a:fld id="{73E00E6B-1D46-460E-B844-219FCC61B902}" type="slidenum">
              <a:rPr lang="es-CO" altLang="es-CO"/>
              <a:pPr>
                <a:defRPr/>
              </a:pPr>
              <a:t>‹Nº›</a:t>
            </a:fld>
            <a:endParaRPr lang="es-CO" altLang="es-CO"/>
          </a:p>
        </p:txBody>
      </p:sp>
    </p:spTree>
    <p:extLst>
      <p:ext uri="{BB962C8B-B14F-4D97-AF65-F5344CB8AC3E}">
        <p14:creationId xmlns:p14="http://schemas.microsoft.com/office/powerpoint/2010/main" val="2615470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Imagen"/>
          <p:cNvSpPr>
            <a:spLocks noGrp="1"/>
          </p:cNvSpPr>
          <p:nvPr>
            <p:ph type="pic" idx="13"/>
          </p:nvPr>
        </p:nvSpPr>
        <p:spPr>
          <a:xfrm>
            <a:off x="1562984" y="336550"/>
            <a:ext cx="9067801" cy="4368800"/>
          </a:xfrm>
          <a:prstGeom prst="rect">
            <a:avLst/>
          </a:prstGeom>
        </p:spPr>
        <p:txBody>
          <a:bodyPr lIns="45720" tIns="22860" rIns="45720" bIns="22860" anchor="t">
            <a:noAutofit/>
          </a:bodyPr>
          <a:lstStyle/>
          <a:p>
            <a:endParaRPr/>
          </a:p>
        </p:txBody>
      </p:sp>
      <p:sp>
        <p:nvSpPr>
          <p:cNvPr id="21" name="Texto del título"/>
          <p:cNvSpPr txBox="1">
            <a:spLocks noGrp="1"/>
          </p:cNvSpPr>
          <p:nvPr>
            <p:ph type="title"/>
          </p:nvPr>
        </p:nvSpPr>
        <p:spPr>
          <a:xfrm>
            <a:off x="317500" y="4756150"/>
            <a:ext cx="11557000" cy="1003300"/>
          </a:xfrm>
          <a:prstGeom prst="rect">
            <a:avLst/>
          </a:prstGeom>
        </p:spPr>
        <p:txBody>
          <a:bodyPr anchor="b"/>
          <a:lstStyle/>
          <a:p>
            <a:r>
              <a:t>Texto del título</a:t>
            </a:r>
          </a:p>
        </p:txBody>
      </p:sp>
      <p:sp>
        <p:nvSpPr>
          <p:cNvPr id="22" name="Nivel de texto 1…"/>
          <p:cNvSpPr txBox="1">
            <a:spLocks noGrp="1"/>
          </p:cNvSpPr>
          <p:nvPr>
            <p:ph type="body" sz="quarter" idx="1"/>
          </p:nvPr>
        </p:nvSpPr>
        <p:spPr>
          <a:xfrm>
            <a:off x="317500" y="5721350"/>
            <a:ext cx="11557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164956706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889000" y="2266950"/>
            <a:ext cx="10414000" cy="2324100"/>
          </a:xfrm>
          <a:prstGeom prst="rect">
            <a:avLst/>
          </a:prstGeom>
        </p:spPr>
        <p:txBody>
          <a:bodyPr/>
          <a:lstStyle/>
          <a:p>
            <a:r>
              <a:t>Texto del título</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95685594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6582990" y="476250"/>
            <a:ext cx="4762501" cy="5734050"/>
          </a:xfrm>
          <a:prstGeom prst="rect">
            <a:avLst/>
          </a:prstGeom>
        </p:spPr>
        <p:txBody>
          <a:bodyPr lIns="45720" tIns="22860" rIns="45720" bIns="22860" anchor="t">
            <a:noAutofit/>
          </a:bodyPr>
          <a:lstStyle/>
          <a:p>
            <a:endParaRPr/>
          </a:p>
        </p:txBody>
      </p:sp>
      <p:sp>
        <p:nvSpPr>
          <p:cNvPr id="39" name="Texto del título"/>
          <p:cNvSpPr txBox="1">
            <a:spLocks noGrp="1"/>
          </p:cNvSpPr>
          <p:nvPr>
            <p:ph type="title"/>
          </p:nvPr>
        </p:nvSpPr>
        <p:spPr>
          <a:xfrm>
            <a:off x="825500" y="476250"/>
            <a:ext cx="5111750" cy="2774950"/>
          </a:xfrm>
          <a:prstGeom prst="rect">
            <a:avLst/>
          </a:prstGeom>
        </p:spPr>
        <p:txBody>
          <a:bodyPr anchor="b"/>
          <a:lstStyle>
            <a:lvl1pPr>
              <a:defRPr sz="4200"/>
            </a:lvl1pPr>
          </a:lstStyle>
          <a:p>
            <a:r>
              <a:t>Texto del título</a:t>
            </a:r>
          </a:p>
        </p:txBody>
      </p:sp>
      <p:sp>
        <p:nvSpPr>
          <p:cNvPr id="40" name="Nivel de texto 1…"/>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172548950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prstGeom prst="rect">
            <a:avLst/>
          </a:prstGeom>
        </p:spPr>
        <p:txBody>
          <a:bodyPr/>
          <a:lstStyle/>
          <a:p>
            <a:r>
              <a:t>Texto del título</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54239051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336230574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half" idx="13"/>
          </p:nvPr>
        </p:nvSpPr>
        <p:spPr>
          <a:xfrm>
            <a:off x="6584950" y="1574800"/>
            <a:ext cx="4762500" cy="4648200"/>
          </a:xfrm>
          <a:prstGeom prst="rect">
            <a:avLst/>
          </a:prstGeom>
        </p:spPr>
        <p:txBody>
          <a:bodyPr lIns="45720" tIns="22860" rIns="45720" bIns="22860" anchor="t">
            <a:noAutofit/>
          </a:bodyPr>
          <a:lstStyle/>
          <a:p>
            <a:endParaRPr/>
          </a:p>
        </p:txBody>
      </p:sp>
      <p:sp>
        <p:nvSpPr>
          <p:cNvPr id="66" name="Texto del título"/>
          <p:cNvSpPr txBox="1">
            <a:spLocks noGrp="1"/>
          </p:cNvSpPr>
          <p:nvPr>
            <p:ph type="title"/>
          </p:nvPr>
        </p:nvSpPr>
        <p:spPr>
          <a:prstGeom prst="rect">
            <a:avLst/>
          </a:prstGeom>
        </p:spPr>
        <p:txBody>
          <a:bodyPr/>
          <a:lstStyle/>
          <a:p>
            <a:r>
              <a:t>Texto del título</a:t>
            </a:r>
          </a:p>
        </p:txBody>
      </p:sp>
      <p:sp>
        <p:nvSpPr>
          <p:cNvPr id="67" name="Nivel de texto 1…"/>
          <p:cNvSpPr txBox="1">
            <a:spLocks noGrp="1"/>
          </p:cNvSpPr>
          <p:nvPr>
            <p:ph type="body" sz="half" idx="1"/>
          </p:nvPr>
        </p:nvSpPr>
        <p:spPr>
          <a:xfrm>
            <a:off x="844550" y="1574800"/>
            <a:ext cx="5111750" cy="4648200"/>
          </a:xfrm>
          <a:prstGeom prst="rect">
            <a:avLst/>
          </a:prstGeom>
        </p:spPr>
        <p:txBody>
          <a:bodyPr/>
          <a:lstStyle>
            <a:lvl1pPr marL="279400" indent="-279400">
              <a:spcBef>
                <a:spcPts val="2250"/>
              </a:spcBef>
              <a:defRPr sz="1900"/>
            </a:lvl1pPr>
            <a:lvl2pPr marL="558800" indent="-279400">
              <a:spcBef>
                <a:spcPts val="2250"/>
              </a:spcBef>
              <a:defRPr sz="1900"/>
            </a:lvl2pPr>
            <a:lvl3pPr marL="838200" indent="-279400">
              <a:spcBef>
                <a:spcPts val="2250"/>
              </a:spcBef>
              <a:defRPr sz="1900"/>
            </a:lvl3pPr>
            <a:lvl4pPr marL="1117600" indent="-279400">
              <a:spcBef>
                <a:spcPts val="2250"/>
              </a:spcBef>
              <a:defRPr sz="1900"/>
            </a:lvl4pPr>
            <a:lvl5pPr marL="1397000" indent="-279400">
              <a:spcBef>
                <a:spcPts val="2250"/>
              </a:spcBef>
              <a:defRPr sz="19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317382836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idx="1"/>
          </p:nvPr>
        </p:nvSpPr>
        <p:spPr>
          <a:xfrm>
            <a:off x="844550" y="889000"/>
            <a:ext cx="10502900" cy="5080000"/>
          </a:xfrm>
          <a:prstGeom prst="rect">
            <a:avLst/>
          </a:prstGeom>
        </p:spPr>
        <p:txBody>
          <a:bodyPr/>
          <a:lstStyle>
            <a:lvl1pPr>
              <a:defRPr sz="2400"/>
            </a:lvl1pPr>
            <a:lvl2pPr>
              <a:defRPr sz="2400"/>
            </a:lvl2pPr>
            <a:lvl3pPr>
              <a:defRPr sz="2400"/>
            </a:lvl3pPr>
            <a:lvl4pPr>
              <a:defRPr sz="2400"/>
            </a:lvl4pPr>
            <a:lvl5pPr>
              <a:defRPr sz="2400"/>
            </a:lvl5p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226600623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7880350" y="3524250"/>
            <a:ext cx="3702050" cy="2774950"/>
          </a:xfrm>
          <a:prstGeom prst="rect">
            <a:avLst/>
          </a:prstGeom>
        </p:spPr>
        <p:txBody>
          <a:bodyPr lIns="45720" tIns="22860" rIns="45720" bIns="22860" anchor="t">
            <a:noAutofit/>
          </a:bodyPr>
          <a:lstStyle/>
          <a:p>
            <a:endParaRPr/>
          </a:p>
        </p:txBody>
      </p:sp>
      <p:sp>
        <p:nvSpPr>
          <p:cNvPr id="84" name="Imagen"/>
          <p:cNvSpPr>
            <a:spLocks noGrp="1"/>
          </p:cNvSpPr>
          <p:nvPr>
            <p:ph type="pic" sz="quarter" idx="14"/>
          </p:nvPr>
        </p:nvSpPr>
        <p:spPr>
          <a:xfrm>
            <a:off x="7880350" y="565150"/>
            <a:ext cx="3702050" cy="2774950"/>
          </a:xfrm>
          <a:prstGeom prst="rect">
            <a:avLst/>
          </a:prstGeom>
        </p:spPr>
        <p:txBody>
          <a:bodyPr lIns="45720" tIns="22860" rIns="45720" bIns="22860" anchor="t">
            <a:noAutofit/>
          </a:bodyPr>
          <a:lstStyle/>
          <a:p>
            <a:endParaRPr/>
          </a:p>
        </p:txBody>
      </p:sp>
      <p:sp>
        <p:nvSpPr>
          <p:cNvPr id="85" name="Imagen"/>
          <p:cNvSpPr>
            <a:spLocks noGrp="1"/>
          </p:cNvSpPr>
          <p:nvPr>
            <p:ph type="pic" idx="15"/>
          </p:nvPr>
        </p:nvSpPr>
        <p:spPr>
          <a:xfrm>
            <a:off x="603250" y="565150"/>
            <a:ext cx="7086600" cy="5734050"/>
          </a:xfrm>
          <a:prstGeom prst="rect">
            <a:avLst/>
          </a:prstGeom>
        </p:spPr>
        <p:txBody>
          <a:bodyPr lIns="45720" tIns="22860" rIns="45720" bIns="22860" anchor="t">
            <a:noAutofit/>
          </a:bodyPr>
          <a:lstStyle/>
          <a:p>
            <a:endParaRPr/>
          </a:p>
        </p:txBody>
      </p:sp>
      <p:sp>
        <p:nvSpPr>
          <p:cNvPr id="86"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39787654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pPr>
              <a:defRPr/>
            </a:pPr>
            <a:fld id="{5C3FACD0-A7F2-4362-8175-0773B00F3DE2}" type="datetimeFigureOut">
              <a:rPr lang="es-CO" smtClean="0"/>
              <a:pPr>
                <a:defRPr/>
              </a:pPr>
              <a:t>26/09/2018</a:t>
            </a:fld>
            <a:endParaRPr lang="es-CO"/>
          </a:p>
        </p:txBody>
      </p:sp>
      <p:sp>
        <p:nvSpPr>
          <p:cNvPr id="4" name="3 Marcador de pie de página"/>
          <p:cNvSpPr>
            <a:spLocks noGrp="1"/>
          </p:cNvSpPr>
          <p:nvPr>
            <p:ph type="ftr" sz="quarter" idx="11"/>
          </p:nvPr>
        </p:nvSpPr>
        <p:spPr/>
        <p:txBody>
          <a:bodyPr/>
          <a:lstStyle/>
          <a:p>
            <a:pPr>
              <a:defRPr/>
            </a:pPr>
            <a:endParaRPr lang="es-CO"/>
          </a:p>
        </p:txBody>
      </p:sp>
      <p:sp>
        <p:nvSpPr>
          <p:cNvPr id="5" name="4 Marcador de número de diapositiva"/>
          <p:cNvSpPr>
            <a:spLocks noGrp="1"/>
          </p:cNvSpPr>
          <p:nvPr>
            <p:ph type="sldNum" sz="quarter" idx="12"/>
          </p:nvPr>
        </p:nvSpPr>
        <p:spPr/>
        <p:txBody>
          <a:bodyPr/>
          <a:lstStyle/>
          <a:p>
            <a:pPr>
              <a:defRPr/>
            </a:pPr>
            <a:fld id="{925ED793-4964-4FCE-AAF0-C51CD3EC2EC0}" type="slidenum">
              <a:rPr lang="es-CO" smtClean="0"/>
              <a:pPr>
                <a:defRPr/>
              </a:pPr>
              <a:t>‹Nº›</a:t>
            </a:fld>
            <a:endParaRPr lang="es-CO"/>
          </a:p>
        </p:txBody>
      </p:sp>
    </p:spTree>
    <p:extLst>
      <p:ext uri="{BB962C8B-B14F-4D97-AF65-F5344CB8AC3E}">
        <p14:creationId xmlns:p14="http://schemas.microsoft.com/office/powerpoint/2010/main" val="218543721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Pérez"/>
          <p:cNvSpPr txBox="1">
            <a:spLocks noGrp="1"/>
          </p:cNvSpPr>
          <p:nvPr>
            <p:ph type="body" sz="quarter" idx="13"/>
          </p:nvPr>
        </p:nvSpPr>
        <p:spPr>
          <a:xfrm>
            <a:off x="1193800" y="4476750"/>
            <a:ext cx="9810750" cy="297517"/>
          </a:xfrm>
          <a:prstGeom prst="rect">
            <a:avLst/>
          </a:prstGeom>
        </p:spPr>
        <p:txBody>
          <a:bodyPr anchor="t">
            <a:spAutoFit/>
          </a:bodyPr>
          <a:lstStyle>
            <a:lvl1pPr marL="0" indent="0" algn="ctr">
              <a:spcBef>
                <a:spcPts val="0"/>
              </a:spcBef>
              <a:buSzTx/>
              <a:buNone/>
              <a:defRPr sz="1600" i="1"/>
            </a:lvl1pPr>
          </a:lstStyle>
          <a:p>
            <a:r>
              <a:t>– Juan Pérez</a:t>
            </a:r>
          </a:p>
        </p:txBody>
      </p:sp>
      <p:sp>
        <p:nvSpPr>
          <p:cNvPr id="94" name="“Escribe una cita aquí”"/>
          <p:cNvSpPr txBox="1">
            <a:spLocks noGrp="1"/>
          </p:cNvSpPr>
          <p:nvPr>
            <p:ph type="body" sz="quarter" idx="14"/>
          </p:nvPr>
        </p:nvSpPr>
        <p:spPr>
          <a:xfrm>
            <a:off x="1193800" y="3034536"/>
            <a:ext cx="9810750" cy="420628"/>
          </a:xfrm>
          <a:prstGeom prst="rect">
            <a:avLst/>
          </a:prstGeom>
        </p:spPr>
        <p:txBody>
          <a:bodyPr>
            <a:spAutoFit/>
          </a:bodyPr>
          <a:lstStyle>
            <a:lvl1pPr marL="0" indent="0" algn="ctr">
              <a:spcBef>
                <a:spcPts val="0"/>
              </a:spcBef>
              <a:buSzTx/>
              <a:buNone/>
              <a:defRPr sz="2400">
                <a:latin typeface="+mn-lt"/>
                <a:ea typeface="+mn-ea"/>
                <a:cs typeface="+mn-cs"/>
                <a:sym typeface="Helvetica Neue Medium"/>
              </a:defRPr>
            </a:lvl1pPr>
          </a:lstStyle>
          <a:p>
            <a:r>
              <a:t>“Escribe una cita aquí” </a:t>
            </a: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252356653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0" y="0"/>
            <a:ext cx="12192000" cy="6858000"/>
          </a:xfrm>
          <a:prstGeom prst="rect">
            <a:avLst/>
          </a:prstGeom>
        </p:spPr>
        <p:txBody>
          <a:bodyPr lIns="45720" tIns="22860" rIns="45720" bIns="22860" anchor="t">
            <a:noAutofit/>
          </a:bodyPr>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206271441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126" name="Número de diapositiva"/>
          <p:cNvSpPr txBox="1">
            <a:spLocks noGrp="1"/>
          </p:cNvSpPr>
          <p:nvPr>
            <p:ph type="sldNum" sz="quarter" idx="2"/>
          </p:nvPr>
        </p:nvSpPr>
        <p:spPr>
          <a:xfrm>
            <a:off x="11576267" y="6347339"/>
            <a:ext cx="510323" cy="370841"/>
          </a:xfrm>
          <a:prstGeom prst="rect">
            <a:avLst/>
          </a:prstGeom>
        </p:spPr>
        <p:txBody>
          <a:bodyPr wrap="square" lIns="45720" tIns="45720" rIns="45720" bIns="45720" anchor="ctr"/>
          <a:lstStyle>
            <a:lvl1pPr algn="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835938874"/>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2_Custom Layout">
    <p:spTree>
      <p:nvGrpSpPr>
        <p:cNvPr id="1" name=""/>
        <p:cNvGrpSpPr/>
        <p:nvPr/>
      </p:nvGrpSpPr>
      <p:grpSpPr>
        <a:xfrm>
          <a:off x="0" y="0"/>
          <a:ext cx="0" cy="0"/>
          <a:chOff x="0" y="0"/>
          <a:chExt cx="0" cy="0"/>
        </a:xfrm>
      </p:grpSpPr>
      <p:sp>
        <p:nvSpPr>
          <p:cNvPr id="133" name="Número de diapositiva"/>
          <p:cNvSpPr txBox="1">
            <a:spLocks noGrp="1"/>
          </p:cNvSpPr>
          <p:nvPr>
            <p:ph type="sldNum" sz="quarter" idx="2"/>
          </p:nvPr>
        </p:nvSpPr>
        <p:spPr>
          <a:xfrm>
            <a:off x="11393719" y="542288"/>
            <a:ext cx="648001" cy="370841"/>
          </a:xfrm>
          <a:prstGeom prst="rect">
            <a:avLst/>
          </a:prstGeom>
        </p:spPr>
        <p:txBody>
          <a:bodyPr wrap="square" lIns="45720" tIns="45720" rIns="45720" bIns="45720" anchor="ctr"/>
          <a:lstStyle>
            <a:lvl1pPr algn="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126204383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3_Custom Layout">
    <p:spTree>
      <p:nvGrpSpPr>
        <p:cNvPr id="1" name=""/>
        <p:cNvGrpSpPr/>
        <p:nvPr/>
      </p:nvGrpSpPr>
      <p:grpSpPr>
        <a:xfrm>
          <a:off x="0" y="0"/>
          <a:ext cx="0" cy="0"/>
          <a:chOff x="0" y="0"/>
          <a:chExt cx="0" cy="0"/>
        </a:xfrm>
      </p:grpSpPr>
      <p:sp>
        <p:nvSpPr>
          <p:cNvPr id="140" name="Número de diapositiva"/>
          <p:cNvSpPr txBox="1">
            <a:spLocks noGrp="1"/>
          </p:cNvSpPr>
          <p:nvPr>
            <p:ph type="sldNum" sz="quarter" idx="2"/>
          </p:nvPr>
        </p:nvSpPr>
        <p:spPr>
          <a:xfrm>
            <a:off x="11576267" y="6347339"/>
            <a:ext cx="510323" cy="370841"/>
          </a:xfrm>
          <a:prstGeom prst="rect">
            <a:avLst/>
          </a:prstGeom>
        </p:spPr>
        <p:txBody>
          <a:bodyPr wrap="square" lIns="45720" tIns="45720" rIns="45720" bIns="45720" anchor="ctr"/>
          <a:lstStyle>
            <a:lvl1pPr algn="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917135640"/>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53_Custom Layout">
    <p:spTree>
      <p:nvGrpSpPr>
        <p:cNvPr id="1" name=""/>
        <p:cNvGrpSpPr/>
        <p:nvPr/>
      </p:nvGrpSpPr>
      <p:grpSpPr>
        <a:xfrm>
          <a:off x="0" y="0"/>
          <a:ext cx="0" cy="0"/>
          <a:chOff x="0" y="0"/>
          <a:chExt cx="0" cy="0"/>
        </a:xfrm>
      </p:grpSpPr>
      <p:sp>
        <p:nvSpPr>
          <p:cNvPr id="147" name="Número de diapositiva"/>
          <p:cNvSpPr txBox="1">
            <a:spLocks noGrp="1"/>
          </p:cNvSpPr>
          <p:nvPr>
            <p:ph type="sldNum" sz="quarter" idx="2"/>
          </p:nvPr>
        </p:nvSpPr>
        <p:spPr>
          <a:xfrm>
            <a:off x="11393719" y="545146"/>
            <a:ext cx="648001" cy="370841"/>
          </a:xfrm>
          <a:prstGeom prst="rect">
            <a:avLst/>
          </a:prstGeom>
        </p:spPr>
        <p:txBody>
          <a:bodyPr wrap="square" lIns="45720" tIns="45720" rIns="45720" bIns="45720"/>
          <a:lstStyle>
            <a:lvl1pPr algn="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144731171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5_Custom Layout">
    <p:spTree>
      <p:nvGrpSpPr>
        <p:cNvPr id="1" name=""/>
        <p:cNvGrpSpPr/>
        <p:nvPr/>
      </p:nvGrpSpPr>
      <p:grpSpPr>
        <a:xfrm>
          <a:off x="0" y="0"/>
          <a:ext cx="0" cy="0"/>
          <a:chOff x="0" y="0"/>
          <a:chExt cx="0" cy="0"/>
        </a:xfrm>
      </p:grpSpPr>
      <p:sp>
        <p:nvSpPr>
          <p:cNvPr id="154" name="Número de diapositiva"/>
          <p:cNvSpPr txBox="1">
            <a:spLocks noGrp="1"/>
          </p:cNvSpPr>
          <p:nvPr>
            <p:ph type="sldNum" sz="quarter" idx="2"/>
          </p:nvPr>
        </p:nvSpPr>
        <p:spPr>
          <a:xfrm>
            <a:off x="11633810" y="545146"/>
            <a:ext cx="576001" cy="370841"/>
          </a:xfrm>
          <a:prstGeom prst="rect">
            <a:avLst/>
          </a:prstGeom>
        </p:spPr>
        <p:txBody>
          <a:bodyPr wrap="square" lIns="45720" tIns="45720" rIns="45720" bIns="45720"/>
          <a:lstStyle>
            <a:lvl1pP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110249933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12_Custom Layout">
    <p:spTree>
      <p:nvGrpSpPr>
        <p:cNvPr id="1" name=""/>
        <p:cNvGrpSpPr/>
        <p:nvPr/>
      </p:nvGrpSpPr>
      <p:grpSpPr>
        <a:xfrm>
          <a:off x="0" y="0"/>
          <a:ext cx="0" cy="0"/>
          <a:chOff x="0" y="0"/>
          <a:chExt cx="0" cy="0"/>
        </a:xfrm>
      </p:grpSpPr>
      <p:grpSp>
        <p:nvGrpSpPr>
          <p:cNvPr id="227" name="Grupo"/>
          <p:cNvGrpSpPr/>
          <p:nvPr/>
        </p:nvGrpSpPr>
        <p:grpSpPr>
          <a:xfrm>
            <a:off x="435881" y="6369249"/>
            <a:ext cx="1467722" cy="430885"/>
            <a:chOff x="0" y="0"/>
            <a:chExt cx="2935440" cy="861767"/>
          </a:xfrm>
        </p:grpSpPr>
        <p:grpSp>
          <p:nvGrpSpPr>
            <p:cNvPr id="225" name="Grupo"/>
            <p:cNvGrpSpPr/>
            <p:nvPr/>
          </p:nvGrpSpPr>
          <p:grpSpPr>
            <a:xfrm>
              <a:off x="0" y="7252"/>
              <a:ext cx="648601" cy="609444"/>
              <a:chOff x="0" y="0"/>
              <a:chExt cx="648600" cy="609443"/>
            </a:xfrm>
          </p:grpSpPr>
          <p:sp>
            <p:nvSpPr>
              <p:cNvPr id="217" name="Triángulo"/>
              <p:cNvSpPr/>
              <p:nvPr/>
            </p:nvSpPr>
            <p:spPr>
              <a:xfrm>
                <a:off x="191517" y="79088"/>
                <a:ext cx="122510" cy="2450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1600" y="21600"/>
                    </a:lnTo>
                    <a:lnTo>
                      <a:pt x="21600" y="0"/>
                    </a:lnTo>
                    <a:lnTo>
                      <a:pt x="0" y="10800"/>
                    </a:lnTo>
                    <a:close/>
                  </a:path>
                </a:pathLst>
              </a:custGeom>
              <a:solidFill>
                <a:srgbClr val="83CBEC"/>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solidFill>
                      <a:srgbClr val="FFFFFF"/>
                    </a:solidFill>
                    <a:latin typeface="Calibri"/>
                    <a:ea typeface="Calibri"/>
                    <a:cs typeface="Calibri"/>
                    <a:sym typeface="Calibri"/>
                  </a:defRPr>
                </a:pPr>
                <a:endParaRPr sz="2000" kern="0">
                  <a:solidFill>
                    <a:srgbClr val="FFFFFF"/>
                  </a:solidFill>
                  <a:latin typeface="Calibri"/>
                  <a:ea typeface="Calibri"/>
                  <a:cs typeface="Calibri"/>
                  <a:sym typeface="Calibri"/>
                </a:endParaRPr>
              </a:p>
            </p:txBody>
          </p:sp>
          <p:sp>
            <p:nvSpPr>
              <p:cNvPr id="218" name="Triángulo"/>
              <p:cNvSpPr/>
              <p:nvPr/>
            </p:nvSpPr>
            <p:spPr>
              <a:xfrm>
                <a:off x="77537" y="330697"/>
                <a:ext cx="233388" cy="1166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9AD8F4"/>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solidFill>
                      <a:srgbClr val="FFFFFF"/>
                    </a:solidFill>
                    <a:latin typeface="Calibri"/>
                    <a:ea typeface="Calibri"/>
                    <a:cs typeface="Calibri"/>
                    <a:sym typeface="Calibri"/>
                  </a:defRPr>
                </a:pPr>
                <a:endParaRPr sz="2000" kern="0">
                  <a:solidFill>
                    <a:srgbClr val="FFFFFF"/>
                  </a:solidFill>
                  <a:latin typeface="Calibri"/>
                  <a:ea typeface="Calibri"/>
                  <a:cs typeface="Calibri"/>
                  <a:sym typeface="Calibri"/>
                </a:endParaRPr>
              </a:p>
            </p:txBody>
          </p:sp>
          <p:sp>
            <p:nvSpPr>
              <p:cNvPr id="219" name="Triángulo"/>
              <p:cNvSpPr/>
              <p:nvPr/>
            </p:nvSpPr>
            <p:spPr>
              <a:xfrm>
                <a:off x="-1" y="171357"/>
                <a:ext cx="310926" cy="1554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800" y="0"/>
                    </a:lnTo>
                    <a:lnTo>
                      <a:pt x="0" y="21600"/>
                    </a:lnTo>
                    <a:lnTo>
                      <a:pt x="21600" y="21600"/>
                    </a:lnTo>
                    <a:close/>
                  </a:path>
                </a:pathLst>
              </a:custGeom>
              <a:solidFill>
                <a:srgbClr val="56BEEC"/>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solidFill>
                      <a:srgbClr val="FFFFFF"/>
                    </a:solidFill>
                    <a:latin typeface="Calibri"/>
                    <a:ea typeface="Calibri"/>
                    <a:cs typeface="Calibri"/>
                    <a:sym typeface="Calibri"/>
                  </a:defRPr>
                </a:pPr>
                <a:endParaRPr sz="2000" kern="0">
                  <a:solidFill>
                    <a:srgbClr val="FFFFFF"/>
                  </a:solidFill>
                  <a:latin typeface="Calibri"/>
                  <a:ea typeface="Calibri"/>
                  <a:cs typeface="Calibri"/>
                  <a:sym typeface="Calibri"/>
                </a:endParaRPr>
              </a:p>
            </p:txBody>
          </p:sp>
          <p:sp>
            <p:nvSpPr>
              <p:cNvPr id="220" name="Triángulo"/>
              <p:cNvSpPr/>
              <p:nvPr/>
            </p:nvSpPr>
            <p:spPr>
              <a:xfrm>
                <a:off x="176009" y="333410"/>
                <a:ext cx="138018" cy="2760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0"/>
                    </a:lnTo>
                    <a:lnTo>
                      <a:pt x="21600" y="21600"/>
                    </a:lnTo>
                    <a:lnTo>
                      <a:pt x="21600" y="0"/>
                    </a:lnTo>
                    <a:close/>
                  </a:path>
                </a:pathLst>
              </a:custGeom>
              <a:solidFill>
                <a:srgbClr val="1A6798"/>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solidFill>
                      <a:srgbClr val="FFFFFF"/>
                    </a:solidFill>
                    <a:latin typeface="Calibri"/>
                    <a:ea typeface="Calibri"/>
                    <a:cs typeface="Calibri"/>
                    <a:sym typeface="Calibri"/>
                  </a:defRPr>
                </a:pPr>
                <a:endParaRPr sz="2000" kern="0">
                  <a:solidFill>
                    <a:srgbClr val="FFFFFF"/>
                  </a:solidFill>
                  <a:latin typeface="Calibri"/>
                  <a:ea typeface="Calibri"/>
                  <a:cs typeface="Calibri"/>
                  <a:sym typeface="Calibri"/>
                </a:endParaRPr>
              </a:p>
            </p:txBody>
          </p:sp>
          <p:sp>
            <p:nvSpPr>
              <p:cNvPr id="221" name="Triángulo"/>
              <p:cNvSpPr/>
              <p:nvPr/>
            </p:nvSpPr>
            <p:spPr>
              <a:xfrm>
                <a:off x="317515" y="0"/>
                <a:ext cx="162829" cy="32410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800"/>
                    </a:lnTo>
                    <a:lnTo>
                      <a:pt x="0" y="0"/>
                    </a:lnTo>
                    <a:lnTo>
                      <a:pt x="0" y="21600"/>
                    </a:lnTo>
                    <a:close/>
                  </a:path>
                </a:pathLst>
              </a:custGeom>
              <a:solidFill>
                <a:srgbClr val="31A8DF"/>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solidFill>
                      <a:srgbClr val="FFFFFF"/>
                    </a:solidFill>
                    <a:latin typeface="Calibri"/>
                    <a:ea typeface="Calibri"/>
                    <a:cs typeface="Calibri"/>
                    <a:sym typeface="Calibri"/>
                  </a:defRPr>
                </a:pPr>
                <a:endParaRPr sz="2000" kern="0">
                  <a:solidFill>
                    <a:srgbClr val="FFFFFF"/>
                  </a:solidFill>
                  <a:latin typeface="Calibri"/>
                  <a:ea typeface="Calibri"/>
                  <a:cs typeface="Calibri"/>
                  <a:sym typeface="Calibri"/>
                </a:endParaRPr>
              </a:p>
            </p:txBody>
          </p:sp>
          <p:sp>
            <p:nvSpPr>
              <p:cNvPr id="222" name="Triángulo"/>
              <p:cNvSpPr/>
              <p:nvPr/>
            </p:nvSpPr>
            <p:spPr>
              <a:xfrm>
                <a:off x="317515" y="333410"/>
                <a:ext cx="113205" cy="225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56"/>
                    </a:lnTo>
                    <a:lnTo>
                      <a:pt x="0" y="0"/>
                    </a:lnTo>
                    <a:close/>
                  </a:path>
                </a:pathLst>
              </a:custGeom>
              <a:solidFill>
                <a:srgbClr val="55ABE2"/>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solidFill>
                      <a:srgbClr val="FFFFFF"/>
                    </a:solidFill>
                    <a:latin typeface="Calibri"/>
                    <a:ea typeface="Calibri"/>
                    <a:cs typeface="Calibri"/>
                    <a:sym typeface="Calibri"/>
                  </a:defRPr>
                </a:pPr>
                <a:endParaRPr sz="2000" kern="0">
                  <a:solidFill>
                    <a:srgbClr val="FFFFFF"/>
                  </a:solidFill>
                  <a:latin typeface="Calibri"/>
                  <a:ea typeface="Calibri"/>
                  <a:cs typeface="Calibri"/>
                  <a:sym typeface="Calibri"/>
                </a:endParaRPr>
              </a:p>
            </p:txBody>
          </p:sp>
          <p:sp>
            <p:nvSpPr>
              <p:cNvPr id="223" name="Triángulo"/>
              <p:cNvSpPr/>
              <p:nvPr/>
            </p:nvSpPr>
            <p:spPr>
              <a:xfrm>
                <a:off x="320229" y="195394"/>
                <a:ext cx="264015" cy="1314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48" y="0"/>
                    </a:lnTo>
                    <a:lnTo>
                      <a:pt x="0" y="21600"/>
                    </a:lnTo>
                    <a:close/>
                  </a:path>
                </a:pathLst>
              </a:custGeom>
              <a:solidFill>
                <a:srgbClr val="74BAE7"/>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solidFill>
                      <a:srgbClr val="FFFFFF"/>
                    </a:solidFill>
                    <a:latin typeface="Calibri"/>
                    <a:ea typeface="Calibri"/>
                    <a:cs typeface="Calibri"/>
                    <a:sym typeface="Calibri"/>
                  </a:defRPr>
                </a:pPr>
                <a:endParaRPr sz="2000" kern="0">
                  <a:solidFill>
                    <a:srgbClr val="FFFFFF"/>
                  </a:solidFill>
                  <a:latin typeface="Calibri"/>
                  <a:ea typeface="Calibri"/>
                  <a:cs typeface="Calibri"/>
                  <a:sym typeface="Calibri"/>
                </a:endParaRPr>
              </a:p>
            </p:txBody>
          </p:sp>
          <p:sp>
            <p:nvSpPr>
              <p:cNvPr id="224" name="Triángulo"/>
              <p:cNvSpPr/>
              <p:nvPr/>
            </p:nvSpPr>
            <p:spPr>
              <a:xfrm>
                <a:off x="320229" y="330697"/>
                <a:ext cx="328372" cy="1647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87" y="21600"/>
                    </a:lnTo>
                    <a:lnTo>
                      <a:pt x="21600" y="0"/>
                    </a:lnTo>
                    <a:lnTo>
                      <a:pt x="0" y="0"/>
                    </a:lnTo>
                    <a:close/>
                  </a:path>
                </a:pathLst>
              </a:custGeom>
              <a:solidFill>
                <a:srgbClr val="238ACB"/>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solidFill>
                      <a:srgbClr val="FFFFFF"/>
                    </a:solidFill>
                    <a:latin typeface="Calibri"/>
                    <a:ea typeface="Calibri"/>
                    <a:cs typeface="Calibri"/>
                    <a:sym typeface="Calibri"/>
                  </a:defRPr>
                </a:pPr>
                <a:endParaRPr sz="2000" kern="0">
                  <a:solidFill>
                    <a:srgbClr val="FFFFFF"/>
                  </a:solidFill>
                  <a:latin typeface="Calibri"/>
                  <a:ea typeface="Calibri"/>
                  <a:cs typeface="Calibri"/>
                  <a:sym typeface="Calibri"/>
                </a:endParaRPr>
              </a:p>
            </p:txBody>
          </p:sp>
        </p:grpSp>
        <p:sp>
          <p:nvSpPr>
            <p:cNvPr id="226" name="KOMPLET"/>
            <p:cNvSpPr txBox="1"/>
            <p:nvPr/>
          </p:nvSpPr>
          <p:spPr>
            <a:xfrm>
              <a:off x="607245" y="0"/>
              <a:ext cx="2328195" cy="8617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9" tIns="91439" rIns="91439" bIns="91439" numCol="1" anchor="t">
              <a:spAutoFit/>
            </a:bodyPr>
            <a:lstStyle>
              <a:lvl1pPr algn="l" defTabSz="914400">
                <a:defRPr sz="3200" b="0">
                  <a:solidFill>
                    <a:srgbClr val="3A3838"/>
                  </a:solidFill>
                  <a:latin typeface="Helvetica"/>
                  <a:ea typeface="Helvetica"/>
                  <a:cs typeface="Helvetica"/>
                  <a:sym typeface="Helvetica"/>
                </a:defRPr>
              </a:lvl1pPr>
            </a:lstStyle>
            <a:p>
              <a:pPr fontAlgn="auto" hangingPunct="0">
                <a:spcBef>
                  <a:spcPts val="0"/>
                </a:spcBef>
                <a:spcAft>
                  <a:spcPts val="0"/>
                </a:spcAft>
                <a:defRPr sz="3600">
                  <a:solidFill>
                    <a:srgbClr val="FFFFFF"/>
                  </a:solidFill>
                  <a:latin typeface="Calibri"/>
                  <a:ea typeface="Calibri"/>
                  <a:cs typeface="Calibri"/>
                  <a:sym typeface="Calibri"/>
                </a:defRPr>
              </a:pPr>
              <a:r>
                <a:rPr sz="1600" kern="0"/>
                <a:t>KOMPLET</a:t>
              </a:r>
            </a:p>
          </p:txBody>
        </p:sp>
      </p:grpSp>
      <p:sp>
        <p:nvSpPr>
          <p:cNvPr id="228" name="Número de diapositiva"/>
          <p:cNvSpPr txBox="1">
            <a:spLocks noGrp="1"/>
          </p:cNvSpPr>
          <p:nvPr>
            <p:ph type="sldNum" sz="quarter" idx="2"/>
          </p:nvPr>
        </p:nvSpPr>
        <p:spPr>
          <a:xfrm>
            <a:off x="11633811" y="545146"/>
            <a:ext cx="425068" cy="646331"/>
          </a:xfrm>
          <a:prstGeom prst="rect">
            <a:avLst/>
          </a:prstGeom>
        </p:spPr>
        <p:txBody>
          <a:bodyPr wrap="square" lIns="45720" tIns="45720" rIns="45720" bIns="45720"/>
          <a:lstStyle>
            <a:lvl1pPr algn="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146022970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7_Custom Layout">
    <p:spTree>
      <p:nvGrpSpPr>
        <p:cNvPr id="1" name=""/>
        <p:cNvGrpSpPr/>
        <p:nvPr/>
      </p:nvGrpSpPr>
      <p:grpSpPr>
        <a:xfrm>
          <a:off x="0" y="0"/>
          <a:ext cx="0" cy="0"/>
          <a:chOff x="0" y="0"/>
          <a:chExt cx="0" cy="0"/>
        </a:xfrm>
      </p:grpSpPr>
      <p:sp>
        <p:nvSpPr>
          <p:cNvPr id="318" name="Número de diapositiva"/>
          <p:cNvSpPr txBox="1">
            <a:spLocks noGrp="1"/>
          </p:cNvSpPr>
          <p:nvPr>
            <p:ph type="sldNum" sz="quarter" idx="2"/>
          </p:nvPr>
        </p:nvSpPr>
        <p:spPr>
          <a:xfrm>
            <a:off x="11586259" y="545146"/>
            <a:ext cx="472621" cy="646331"/>
          </a:xfrm>
          <a:prstGeom prst="rect">
            <a:avLst/>
          </a:prstGeom>
        </p:spPr>
        <p:txBody>
          <a:bodyPr wrap="square" lIns="45720" tIns="45720" rIns="45720" bIns="45720"/>
          <a:lstStyle>
            <a:lvl1pPr algn="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327754379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11_Custom Layout">
    <p:spTree>
      <p:nvGrpSpPr>
        <p:cNvPr id="1" name=""/>
        <p:cNvGrpSpPr/>
        <p:nvPr/>
      </p:nvGrpSpPr>
      <p:grpSpPr>
        <a:xfrm>
          <a:off x="0" y="0"/>
          <a:ext cx="0" cy="0"/>
          <a:chOff x="0" y="0"/>
          <a:chExt cx="0" cy="0"/>
        </a:xfrm>
      </p:grpSpPr>
      <p:sp>
        <p:nvSpPr>
          <p:cNvPr id="325" name="Número de diapositiva"/>
          <p:cNvSpPr txBox="1">
            <a:spLocks noGrp="1"/>
          </p:cNvSpPr>
          <p:nvPr>
            <p:ph type="sldNum" sz="quarter" idx="2"/>
          </p:nvPr>
        </p:nvSpPr>
        <p:spPr>
          <a:xfrm>
            <a:off x="11633811" y="545146"/>
            <a:ext cx="425068" cy="646331"/>
          </a:xfrm>
          <a:prstGeom prst="rect">
            <a:avLst/>
          </a:prstGeom>
        </p:spPr>
        <p:txBody>
          <a:bodyPr wrap="square" lIns="45720" tIns="45720" rIns="45720" bIns="45720"/>
          <a:lstStyle>
            <a:lvl1pPr algn="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101080663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51123D-524A-0547-AFD9-82785A7D862E}"/>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posición de texto 2">
            <a:extLst>
              <a:ext uri="{FF2B5EF4-FFF2-40B4-BE49-F238E27FC236}">
                <a16:creationId xmlns:a16="http://schemas.microsoft.com/office/drawing/2014/main" xmlns="" id="{1DB7FB35-3E00-3048-AFA9-6AE20A0DF3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posición de fecha 3">
            <a:extLst>
              <a:ext uri="{FF2B5EF4-FFF2-40B4-BE49-F238E27FC236}">
                <a16:creationId xmlns:a16="http://schemas.microsoft.com/office/drawing/2014/main" xmlns="" id="{A9BC1414-43BC-3F41-9B14-040889718C1C}"/>
              </a:ext>
            </a:extLst>
          </p:cNvPr>
          <p:cNvSpPr>
            <a:spLocks noGrp="1"/>
          </p:cNvSpPr>
          <p:nvPr>
            <p:ph type="dt" sz="half" idx="10"/>
          </p:nvPr>
        </p:nvSpPr>
        <p:spPr/>
        <p:txBody>
          <a:bodyPr/>
          <a:lstStyle/>
          <a:p>
            <a:pPr>
              <a:defRPr/>
            </a:pPr>
            <a:fld id="{6FE377D6-D0CF-4AFB-9A55-C977070FB589}" type="datetimeFigureOut">
              <a:rPr lang="es-CO" smtClean="0"/>
              <a:pPr>
                <a:defRPr/>
              </a:pPr>
              <a:t>26/09/2018</a:t>
            </a:fld>
            <a:endParaRPr lang="es-CO"/>
          </a:p>
        </p:txBody>
      </p:sp>
      <p:sp>
        <p:nvSpPr>
          <p:cNvPr id="6" name="Marcador de posición de número de diapositiva 5">
            <a:extLst>
              <a:ext uri="{FF2B5EF4-FFF2-40B4-BE49-F238E27FC236}">
                <a16:creationId xmlns:a16="http://schemas.microsoft.com/office/drawing/2014/main" xmlns="" id="{5276F49E-99E3-BC4A-8B47-64EB9D36B50C}"/>
              </a:ext>
            </a:extLst>
          </p:cNvPr>
          <p:cNvSpPr>
            <a:spLocks noGrp="1"/>
          </p:cNvSpPr>
          <p:nvPr>
            <p:ph type="sldNum" sz="quarter" idx="12"/>
          </p:nvPr>
        </p:nvSpPr>
        <p:spPr/>
        <p:txBody>
          <a:bodyPr/>
          <a:lstStyle/>
          <a:p>
            <a:pPr>
              <a:defRPr/>
            </a:pPr>
            <a:fld id="{7434024C-00DE-45AF-BF48-4343E8A3BE2E}" type="slidenum">
              <a:rPr lang="es-CO" smtClean="0"/>
              <a:pPr>
                <a:defRPr/>
              </a:pPr>
              <a:t>‹Nº›</a:t>
            </a:fld>
            <a:endParaRPr lang="es-CO"/>
          </a:p>
        </p:txBody>
      </p:sp>
    </p:spTree>
    <p:extLst>
      <p:ext uri="{BB962C8B-B14F-4D97-AF65-F5344CB8AC3E}">
        <p14:creationId xmlns:p14="http://schemas.microsoft.com/office/powerpoint/2010/main" val="329479868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13_Custom Layout">
    <p:spTree>
      <p:nvGrpSpPr>
        <p:cNvPr id="1" name=""/>
        <p:cNvGrpSpPr/>
        <p:nvPr/>
      </p:nvGrpSpPr>
      <p:grpSpPr>
        <a:xfrm>
          <a:off x="0" y="0"/>
          <a:ext cx="0" cy="0"/>
          <a:chOff x="0" y="0"/>
          <a:chExt cx="0" cy="0"/>
        </a:xfrm>
      </p:grpSpPr>
      <p:grpSp>
        <p:nvGrpSpPr>
          <p:cNvPr id="342" name="Grupo"/>
          <p:cNvGrpSpPr/>
          <p:nvPr/>
        </p:nvGrpSpPr>
        <p:grpSpPr>
          <a:xfrm>
            <a:off x="435881" y="6369249"/>
            <a:ext cx="1467722" cy="430885"/>
            <a:chOff x="0" y="0"/>
            <a:chExt cx="2935440" cy="861767"/>
          </a:xfrm>
        </p:grpSpPr>
        <p:grpSp>
          <p:nvGrpSpPr>
            <p:cNvPr id="340" name="Grupo"/>
            <p:cNvGrpSpPr/>
            <p:nvPr/>
          </p:nvGrpSpPr>
          <p:grpSpPr>
            <a:xfrm>
              <a:off x="0" y="7252"/>
              <a:ext cx="648601" cy="609444"/>
              <a:chOff x="0" y="0"/>
              <a:chExt cx="648600" cy="609443"/>
            </a:xfrm>
          </p:grpSpPr>
          <p:sp>
            <p:nvSpPr>
              <p:cNvPr id="332" name="Triángulo"/>
              <p:cNvSpPr/>
              <p:nvPr/>
            </p:nvSpPr>
            <p:spPr>
              <a:xfrm>
                <a:off x="191517" y="79088"/>
                <a:ext cx="122510" cy="2450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1600" y="21600"/>
                    </a:lnTo>
                    <a:lnTo>
                      <a:pt x="21600" y="0"/>
                    </a:lnTo>
                    <a:lnTo>
                      <a:pt x="0" y="10800"/>
                    </a:lnTo>
                    <a:close/>
                  </a:path>
                </a:pathLst>
              </a:custGeom>
              <a:solidFill>
                <a:srgbClr val="83CBEC"/>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latin typeface="Calibri"/>
                    <a:ea typeface="Calibri"/>
                    <a:cs typeface="Calibri"/>
                    <a:sym typeface="Calibri"/>
                  </a:defRPr>
                </a:pPr>
                <a:endParaRPr sz="2000" kern="0">
                  <a:solidFill>
                    <a:srgbClr val="000000"/>
                  </a:solidFill>
                  <a:latin typeface="Calibri"/>
                  <a:ea typeface="Calibri"/>
                  <a:cs typeface="Calibri"/>
                  <a:sym typeface="Calibri"/>
                </a:endParaRPr>
              </a:p>
            </p:txBody>
          </p:sp>
          <p:sp>
            <p:nvSpPr>
              <p:cNvPr id="333" name="Triángulo"/>
              <p:cNvSpPr/>
              <p:nvPr/>
            </p:nvSpPr>
            <p:spPr>
              <a:xfrm>
                <a:off x="77537" y="330697"/>
                <a:ext cx="233388" cy="1166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9AD8F4"/>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latin typeface="Calibri"/>
                    <a:ea typeface="Calibri"/>
                    <a:cs typeface="Calibri"/>
                    <a:sym typeface="Calibri"/>
                  </a:defRPr>
                </a:pPr>
                <a:endParaRPr sz="2000" kern="0">
                  <a:solidFill>
                    <a:srgbClr val="000000"/>
                  </a:solidFill>
                  <a:latin typeface="Calibri"/>
                  <a:ea typeface="Calibri"/>
                  <a:cs typeface="Calibri"/>
                  <a:sym typeface="Calibri"/>
                </a:endParaRPr>
              </a:p>
            </p:txBody>
          </p:sp>
          <p:sp>
            <p:nvSpPr>
              <p:cNvPr id="334" name="Triángulo"/>
              <p:cNvSpPr/>
              <p:nvPr/>
            </p:nvSpPr>
            <p:spPr>
              <a:xfrm>
                <a:off x="-1" y="171357"/>
                <a:ext cx="310926" cy="1554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800" y="0"/>
                    </a:lnTo>
                    <a:lnTo>
                      <a:pt x="0" y="21600"/>
                    </a:lnTo>
                    <a:lnTo>
                      <a:pt x="21600" y="21600"/>
                    </a:lnTo>
                    <a:close/>
                  </a:path>
                </a:pathLst>
              </a:custGeom>
              <a:solidFill>
                <a:srgbClr val="56BEEC"/>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latin typeface="Calibri"/>
                    <a:ea typeface="Calibri"/>
                    <a:cs typeface="Calibri"/>
                    <a:sym typeface="Calibri"/>
                  </a:defRPr>
                </a:pPr>
                <a:endParaRPr sz="2000" kern="0">
                  <a:solidFill>
                    <a:srgbClr val="000000"/>
                  </a:solidFill>
                  <a:latin typeface="Calibri"/>
                  <a:ea typeface="Calibri"/>
                  <a:cs typeface="Calibri"/>
                  <a:sym typeface="Calibri"/>
                </a:endParaRPr>
              </a:p>
            </p:txBody>
          </p:sp>
          <p:sp>
            <p:nvSpPr>
              <p:cNvPr id="335" name="Triángulo"/>
              <p:cNvSpPr/>
              <p:nvPr/>
            </p:nvSpPr>
            <p:spPr>
              <a:xfrm>
                <a:off x="176009" y="333410"/>
                <a:ext cx="138018" cy="2760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0"/>
                    </a:lnTo>
                    <a:lnTo>
                      <a:pt x="21600" y="21600"/>
                    </a:lnTo>
                    <a:lnTo>
                      <a:pt x="21600" y="0"/>
                    </a:lnTo>
                    <a:close/>
                  </a:path>
                </a:pathLst>
              </a:custGeom>
              <a:solidFill>
                <a:srgbClr val="1A6798"/>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latin typeface="Calibri"/>
                    <a:ea typeface="Calibri"/>
                    <a:cs typeface="Calibri"/>
                    <a:sym typeface="Calibri"/>
                  </a:defRPr>
                </a:pPr>
                <a:endParaRPr sz="2000" kern="0">
                  <a:solidFill>
                    <a:srgbClr val="000000"/>
                  </a:solidFill>
                  <a:latin typeface="Calibri"/>
                  <a:ea typeface="Calibri"/>
                  <a:cs typeface="Calibri"/>
                  <a:sym typeface="Calibri"/>
                </a:endParaRPr>
              </a:p>
            </p:txBody>
          </p:sp>
          <p:sp>
            <p:nvSpPr>
              <p:cNvPr id="336" name="Triángulo"/>
              <p:cNvSpPr/>
              <p:nvPr/>
            </p:nvSpPr>
            <p:spPr>
              <a:xfrm>
                <a:off x="317515" y="0"/>
                <a:ext cx="162829" cy="32410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800"/>
                    </a:lnTo>
                    <a:lnTo>
                      <a:pt x="0" y="0"/>
                    </a:lnTo>
                    <a:lnTo>
                      <a:pt x="0" y="21600"/>
                    </a:lnTo>
                    <a:close/>
                  </a:path>
                </a:pathLst>
              </a:custGeom>
              <a:solidFill>
                <a:srgbClr val="31A8DF"/>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latin typeface="Calibri"/>
                    <a:ea typeface="Calibri"/>
                    <a:cs typeface="Calibri"/>
                    <a:sym typeface="Calibri"/>
                  </a:defRPr>
                </a:pPr>
                <a:endParaRPr sz="2000" kern="0">
                  <a:solidFill>
                    <a:srgbClr val="000000"/>
                  </a:solidFill>
                  <a:latin typeface="Calibri"/>
                  <a:ea typeface="Calibri"/>
                  <a:cs typeface="Calibri"/>
                  <a:sym typeface="Calibri"/>
                </a:endParaRPr>
              </a:p>
            </p:txBody>
          </p:sp>
          <p:sp>
            <p:nvSpPr>
              <p:cNvPr id="337" name="Triángulo"/>
              <p:cNvSpPr/>
              <p:nvPr/>
            </p:nvSpPr>
            <p:spPr>
              <a:xfrm>
                <a:off x="317515" y="333410"/>
                <a:ext cx="113205" cy="225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56"/>
                    </a:lnTo>
                    <a:lnTo>
                      <a:pt x="0" y="0"/>
                    </a:lnTo>
                    <a:close/>
                  </a:path>
                </a:pathLst>
              </a:custGeom>
              <a:solidFill>
                <a:srgbClr val="55ABE2"/>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latin typeface="Calibri"/>
                    <a:ea typeface="Calibri"/>
                    <a:cs typeface="Calibri"/>
                    <a:sym typeface="Calibri"/>
                  </a:defRPr>
                </a:pPr>
                <a:endParaRPr sz="2000" kern="0">
                  <a:solidFill>
                    <a:srgbClr val="000000"/>
                  </a:solidFill>
                  <a:latin typeface="Calibri"/>
                  <a:ea typeface="Calibri"/>
                  <a:cs typeface="Calibri"/>
                  <a:sym typeface="Calibri"/>
                </a:endParaRPr>
              </a:p>
            </p:txBody>
          </p:sp>
          <p:sp>
            <p:nvSpPr>
              <p:cNvPr id="338" name="Triángulo"/>
              <p:cNvSpPr/>
              <p:nvPr/>
            </p:nvSpPr>
            <p:spPr>
              <a:xfrm>
                <a:off x="320229" y="195394"/>
                <a:ext cx="264015" cy="1314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48" y="0"/>
                    </a:lnTo>
                    <a:lnTo>
                      <a:pt x="0" y="21600"/>
                    </a:lnTo>
                    <a:close/>
                  </a:path>
                </a:pathLst>
              </a:custGeom>
              <a:solidFill>
                <a:srgbClr val="74BAE7"/>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latin typeface="Calibri"/>
                    <a:ea typeface="Calibri"/>
                    <a:cs typeface="Calibri"/>
                    <a:sym typeface="Calibri"/>
                  </a:defRPr>
                </a:pPr>
                <a:endParaRPr sz="2000" kern="0">
                  <a:solidFill>
                    <a:srgbClr val="000000"/>
                  </a:solidFill>
                  <a:latin typeface="Calibri"/>
                  <a:ea typeface="Calibri"/>
                  <a:cs typeface="Calibri"/>
                  <a:sym typeface="Calibri"/>
                </a:endParaRPr>
              </a:p>
            </p:txBody>
          </p:sp>
          <p:sp>
            <p:nvSpPr>
              <p:cNvPr id="339" name="Triángulo"/>
              <p:cNvSpPr/>
              <p:nvPr/>
            </p:nvSpPr>
            <p:spPr>
              <a:xfrm>
                <a:off x="320229" y="330697"/>
                <a:ext cx="328372" cy="1647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87" y="21600"/>
                    </a:lnTo>
                    <a:lnTo>
                      <a:pt x="21600" y="0"/>
                    </a:lnTo>
                    <a:lnTo>
                      <a:pt x="0" y="0"/>
                    </a:lnTo>
                    <a:close/>
                  </a:path>
                </a:pathLst>
              </a:custGeom>
              <a:solidFill>
                <a:srgbClr val="238ACB"/>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latin typeface="Calibri"/>
                    <a:ea typeface="Calibri"/>
                    <a:cs typeface="Calibri"/>
                    <a:sym typeface="Calibri"/>
                  </a:defRPr>
                </a:pPr>
                <a:endParaRPr sz="2000" kern="0">
                  <a:solidFill>
                    <a:srgbClr val="000000"/>
                  </a:solidFill>
                  <a:latin typeface="Calibri"/>
                  <a:ea typeface="Calibri"/>
                  <a:cs typeface="Calibri"/>
                  <a:sym typeface="Calibri"/>
                </a:endParaRPr>
              </a:p>
            </p:txBody>
          </p:sp>
        </p:grpSp>
        <p:sp>
          <p:nvSpPr>
            <p:cNvPr id="341" name="KOMPLET"/>
            <p:cNvSpPr txBox="1"/>
            <p:nvPr/>
          </p:nvSpPr>
          <p:spPr>
            <a:xfrm>
              <a:off x="607245" y="0"/>
              <a:ext cx="2328195" cy="8617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9" tIns="91439" rIns="91439" bIns="91439" numCol="1" anchor="t">
              <a:spAutoFit/>
            </a:bodyPr>
            <a:lstStyle>
              <a:lvl1pPr algn="l" defTabSz="914400">
                <a:defRPr sz="3200" b="0">
                  <a:solidFill>
                    <a:srgbClr val="3A3838"/>
                  </a:solidFill>
                  <a:latin typeface="Helvetica"/>
                  <a:ea typeface="Helvetica"/>
                  <a:cs typeface="Helvetica"/>
                  <a:sym typeface="Helvetica"/>
                </a:defRPr>
              </a:lvl1pPr>
            </a:lstStyle>
            <a:p>
              <a:pPr fontAlgn="auto" hangingPunct="0">
                <a:spcBef>
                  <a:spcPts val="0"/>
                </a:spcBef>
                <a:spcAft>
                  <a:spcPts val="0"/>
                </a:spcAft>
                <a:defRPr sz="3600">
                  <a:solidFill>
                    <a:srgbClr val="000000"/>
                  </a:solidFill>
                  <a:latin typeface="Calibri"/>
                  <a:ea typeface="Calibri"/>
                  <a:cs typeface="Calibri"/>
                  <a:sym typeface="Calibri"/>
                </a:defRPr>
              </a:pPr>
              <a:r>
                <a:rPr sz="1600" kern="0"/>
                <a:t>KOMPLET</a:t>
              </a:r>
            </a:p>
          </p:txBody>
        </p:sp>
      </p:grpSp>
      <p:sp>
        <p:nvSpPr>
          <p:cNvPr id="343" name="Figura"/>
          <p:cNvSpPr/>
          <p:nvPr/>
        </p:nvSpPr>
        <p:spPr>
          <a:xfrm rot="10800000">
            <a:off x="11464428" y="510908"/>
            <a:ext cx="727572" cy="4434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18" y="0"/>
                </a:lnTo>
                <a:lnTo>
                  <a:pt x="21600" y="10800"/>
                </a:lnTo>
                <a:lnTo>
                  <a:pt x="15018" y="21600"/>
                </a:lnTo>
                <a:lnTo>
                  <a:pt x="0" y="21600"/>
                </a:lnTo>
                <a:close/>
              </a:path>
            </a:pathLst>
          </a:custGeom>
          <a:solidFill>
            <a:srgbClr val="56BEEC"/>
          </a:solidFill>
          <a:ln w="12700">
            <a:miter lim="400000"/>
          </a:ln>
        </p:spPr>
        <p:txBody>
          <a:bodyPr lIns="45720" tIns="45720" rIns="45720" bIns="45720" anchor="ct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344" name="Número de diapositiva"/>
          <p:cNvSpPr txBox="1">
            <a:spLocks noGrp="1"/>
          </p:cNvSpPr>
          <p:nvPr>
            <p:ph type="sldNum" sz="quarter" idx="2"/>
          </p:nvPr>
        </p:nvSpPr>
        <p:spPr>
          <a:xfrm>
            <a:off x="11633811" y="545146"/>
            <a:ext cx="425068" cy="646331"/>
          </a:xfrm>
          <a:prstGeom prst="rect">
            <a:avLst/>
          </a:prstGeom>
        </p:spPr>
        <p:txBody>
          <a:bodyPr wrap="square" lIns="45720" tIns="45720" rIns="45720" bIns="45720"/>
          <a:lstStyle>
            <a:lvl1pPr algn="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2812562329"/>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6_Custom Layout">
    <p:bg>
      <p:bgPr>
        <a:solidFill>
          <a:schemeClr val="accent2">
            <a:hueOff val="167855"/>
            <a:satOff val="17755"/>
            <a:lumOff val="-16671"/>
          </a:schemeClr>
        </a:solidFill>
        <a:effectLst/>
      </p:bgPr>
    </p:bg>
    <p:spTree>
      <p:nvGrpSpPr>
        <p:cNvPr id="1" name=""/>
        <p:cNvGrpSpPr/>
        <p:nvPr/>
      </p:nvGrpSpPr>
      <p:grpSpPr>
        <a:xfrm>
          <a:off x="0" y="0"/>
          <a:ext cx="0" cy="0"/>
          <a:chOff x="0" y="0"/>
          <a:chExt cx="0" cy="0"/>
        </a:xfrm>
      </p:grpSpPr>
      <p:grpSp>
        <p:nvGrpSpPr>
          <p:cNvPr id="389" name="Grupo"/>
          <p:cNvGrpSpPr/>
          <p:nvPr/>
        </p:nvGrpSpPr>
        <p:grpSpPr>
          <a:xfrm>
            <a:off x="-412917" y="4500715"/>
            <a:ext cx="13559802" cy="2936006"/>
            <a:chOff x="-1" y="0"/>
            <a:chExt cx="27119602" cy="5872011"/>
          </a:xfrm>
        </p:grpSpPr>
        <p:sp>
          <p:nvSpPr>
            <p:cNvPr id="351" name="Triángulo"/>
            <p:cNvSpPr/>
            <p:nvPr/>
          </p:nvSpPr>
          <p:spPr>
            <a:xfrm>
              <a:off x="1127542" y="0"/>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52" name="Triángulo"/>
            <p:cNvSpPr/>
            <p:nvPr/>
          </p:nvSpPr>
          <p:spPr>
            <a:xfrm>
              <a:off x="4519934" y="0"/>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53" name="Triángulo"/>
            <p:cNvSpPr/>
            <p:nvPr/>
          </p:nvSpPr>
          <p:spPr>
            <a:xfrm>
              <a:off x="-1" y="1957338"/>
              <a:ext cx="2259968"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54" name="Triángulo"/>
            <p:cNvSpPr/>
            <p:nvPr/>
          </p:nvSpPr>
          <p:spPr>
            <a:xfrm>
              <a:off x="1127542" y="1962218"/>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55" name="Triángulo"/>
            <p:cNvSpPr/>
            <p:nvPr/>
          </p:nvSpPr>
          <p:spPr>
            <a:xfrm>
              <a:off x="2259965" y="1957338"/>
              <a:ext cx="2259968"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56" name="Triángulo"/>
            <p:cNvSpPr/>
            <p:nvPr/>
          </p:nvSpPr>
          <p:spPr>
            <a:xfrm>
              <a:off x="5652358" y="1957338"/>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57" name="Triángulo"/>
            <p:cNvSpPr/>
            <p:nvPr/>
          </p:nvSpPr>
          <p:spPr>
            <a:xfrm>
              <a:off x="6784781" y="1962218"/>
              <a:ext cx="2259968"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58" name="Triángulo"/>
            <p:cNvSpPr/>
            <p:nvPr/>
          </p:nvSpPr>
          <p:spPr>
            <a:xfrm>
              <a:off x="7912322" y="1957338"/>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59" name="Triángulo"/>
            <p:cNvSpPr/>
            <p:nvPr/>
          </p:nvSpPr>
          <p:spPr>
            <a:xfrm>
              <a:off x="10177170" y="1957338"/>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60" name="Triángulo"/>
            <p:cNvSpPr/>
            <p:nvPr userDrawn="1"/>
          </p:nvSpPr>
          <p:spPr>
            <a:xfrm>
              <a:off x="12437138" y="1957338"/>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30"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61" name="Triángulo"/>
            <p:cNvSpPr/>
            <p:nvPr/>
          </p:nvSpPr>
          <p:spPr>
            <a:xfrm>
              <a:off x="-1" y="3914672"/>
              <a:ext cx="2259968"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62" name="Triángulo"/>
            <p:cNvSpPr/>
            <p:nvPr/>
          </p:nvSpPr>
          <p:spPr>
            <a:xfrm>
              <a:off x="2259965" y="3914672"/>
              <a:ext cx="2259968"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63" name="Triángulo"/>
            <p:cNvSpPr/>
            <p:nvPr/>
          </p:nvSpPr>
          <p:spPr>
            <a:xfrm>
              <a:off x="3392389"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64" name="Triángulo"/>
            <p:cNvSpPr/>
            <p:nvPr/>
          </p:nvSpPr>
          <p:spPr>
            <a:xfrm>
              <a:off x="4519934" y="3914672"/>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65" name="Triángulo"/>
            <p:cNvSpPr/>
            <p:nvPr/>
          </p:nvSpPr>
          <p:spPr>
            <a:xfrm>
              <a:off x="5652358"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66" name="Triángulo"/>
            <p:cNvSpPr/>
            <p:nvPr/>
          </p:nvSpPr>
          <p:spPr>
            <a:xfrm>
              <a:off x="6784781" y="3914672"/>
              <a:ext cx="2259968"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67" name="Triángulo"/>
            <p:cNvSpPr/>
            <p:nvPr/>
          </p:nvSpPr>
          <p:spPr>
            <a:xfrm>
              <a:off x="9044746"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68" name="Triángulo"/>
            <p:cNvSpPr/>
            <p:nvPr/>
          </p:nvSpPr>
          <p:spPr>
            <a:xfrm>
              <a:off x="10177170"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69" name="Triángulo"/>
            <p:cNvSpPr/>
            <p:nvPr/>
          </p:nvSpPr>
          <p:spPr>
            <a:xfrm>
              <a:off x="11304714" y="3914672"/>
              <a:ext cx="225508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70" name="Triángulo"/>
            <p:cNvSpPr/>
            <p:nvPr/>
          </p:nvSpPr>
          <p:spPr>
            <a:xfrm>
              <a:off x="12437138"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30"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71" name="Triángulo"/>
            <p:cNvSpPr/>
            <p:nvPr/>
          </p:nvSpPr>
          <p:spPr>
            <a:xfrm>
              <a:off x="18079733" y="0"/>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72" name="Triángulo"/>
            <p:cNvSpPr/>
            <p:nvPr/>
          </p:nvSpPr>
          <p:spPr>
            <a:xfrm>
              <a:off x="21472121" y="0"/>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73" name="Triángulo"/>
            <p:cNvSpPr/>
            <p:nvPr/>
          </p:nvSpPr>
          <p:spPr>
            <a:xfrm>
              <a:off x="22604545"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74" name="Triángulo"/>
            <p:cNvSpPr/>
            <p:nvPr/>
          </p:nvSpPr>
          <p:spPr>
            <a:xfrm>
              <a:off x="24864514" y="0"/>
              <a:ext cx="225508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75" name="Triángulo"/>
            <p:cNvSpPr/>
            <p:nvPr/>
          </p:nvSpPr>
          <p:spPr>
            <a:xfrm>
              <a:off x="18079733" y="1962218"/>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76" name="Triángulo"/>
            <p:cNvSpPr/>
            <p:nvPr/>
          </p:nvSpPr>
          <p:spPr>
            <a:xfrm>
              <a:off x="19212157" y="1957338"/>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77" name="Triángulo"/>
            <p:cNvSpPr/>
            <p:nvPr/>
          </p:nvSpPr>
          <p:spPr>
            <a:xfrm>
              <a:off x="20344582" y="1962218"/>
              <a:ext cx="2259968"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78" name="Triángulo"/>
            <p:cNvSpPr/>
            <p:nvPr/>
          </p:nvSpPr>
          <p:spPr>
            <a:xfrm>
              <a:off x="21472121" y="1957338"/>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79" name="Triángulo"/>
            <p:cNvSpPr/>
            <p:nvPr/>
          </p:nvSpPr>
          <p:spPr>
            <a:xfrm>
              <a:off x="23736969" y="1957338"/>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80" name="Triángulo"/>
            <p:cNvSpPr/>
            <p:nvPr/>
          </p:nvSpPr>
          <p:spPr>
            <a:xfrm>
              <a:off x="13559800"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81" name="Triángulo"/>
            <p:cNvSpPr/>
            <p:nvPr/>
          </p:nvSpPr>
          <p:spPr>
            <a:xfrm>
              <a:off x="15819766"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82" name="Triángulo"/>
            <p:cNvSpPr/>
            <p:nvPr/>
          </p:nvSpPr>
          <p:spPr>
            <a:xfrm>
              <a:off x="16952190"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83" name="Triángulo"/>
            <p:cNvSpPr/>
            <p:nvPr/>
          </p:nvSpPr>
          <p:spPr>
            <a:xfrm>
              <a:off x="18079733" y="3914672"/>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84" name="Triángulo"/>
            <p:cNvSpPr/>
            <p:nvPr/>
          </p:nvSpPr>
          <p:spPr>
            <a:xfrm>
              <a:off x="19212157"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85" name="Triángulo"/>
            <p:cNvSpPr/>
            <p:nvPr/>
          </p:nvSpPr>
          <p:spPr>
            <a:xfrm>
              <a:off x="20344582" y="3914672"/>
              <a:ext cx="2259968"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86" name="Triángulo"/>
            <p:cNvSpPr/>
            <p:nvPr/>
          </p:nvSpPr>
          <p:spPr>
            <a:xfrm>
              <a:off x="22604545"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87" name="Triángulo"/>
            <p:cNvSpPr/>
            <p:nvPr/>
          </p:nvSpPr>
          <p:spPr>
            <a:xfrm>
              <a:off x="23736969"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88" name="Triángulo"/>
            <p:cNvSpPr/>
            <p:nvPr/>
          </p:nvSpPr>
          <p:spPr>
            <a:xfrm>
              <a:off x="24864514" y="3914672"/>
              <a:ext cx="225508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grpSp>
      <p:grpSp>
        <p:nvGrpSpPr>
          <p:cNvPr id="402" name="Grupo"/>
          <p:cNvGrpSpPr/>
          <p:nvPr/>
        </p:nvGrpSpPr>
        <p:grpSpPr>
          <a:xfrm>
            <a:off x="-807925" y="-234647"/>
            <a:ext cx="3213654" cy="3257980"/>
            <a:chOff x="0" y="0"/>
            <a:chExt cx="6427307" cy="6515958"/>
          </a:xfrm>
        </p:grpSpPr>
        <p:sp>
          <p:nvSpPr>
            <p:cNvPr id="390" name="Figura"/>
            <p:cNvSpPr/>
            <p:nvPr/>
          </p:nvSpPr>
          <p:spPr>
            <a:xfrm rot="1737090">
              <a:off x="1830160" y="356074"/>
              <a:ext cx="1896069" cy="16458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91" name="Figura"/>
            <p:cNvSpPr/>
            <p:nvPr/>
          </p:nvSpPr>
          <p:spPr>
            <a:xfrm rot="1737090">
              <a:off x="2633235" y="815794"/>
              <a:ext cx="1897272" cy="1645825"/>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92" name="Figura"/>
            <p:cNvSpPr/>
            <p:nvPr/>
          </p:nvSpPr>
          <p:spPr>
            <a:xfrm rot="1737090">
              <a:off x="3447166" y="1250607"/>
              <a:ext cx="1896068" cy="16458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93" name="Figura"/>
            <p:cNvSpPr/>
            <p:nvPr/>
          </p:nvSpPr>
          <p:spPr>
            <a:xfrm rot="1737090">
              <a:off x="4250241" y="1710327"/>
              <a:ext cx="1897272" cy="1645825"/>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94" name="Figura"/>
            <p:cNvSpPr/>
            <p:nvPr/>
          </p:nvSpPr>
          <p:spPr>
            <a:xfrm rot="1737090">
              <a:off x="1048027" y="1771104"/>
              <a:ext cx="1896068" cy="164341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95" name="Figura"/>
            <p:cNvSpPr/>
            <p:nvPr/>
          </p:nvSpPr>
          <p:spPr>
            <a:xfrm rot="1737090">
              <a:off x="1864496" y="2206611"/>
              <a:ext cx="1897272" cy="16434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793" y="0"/>
                  </a:lnTo>
                  <a:lnTo>
                    <a:pt x="21600" y="21600"/>
                  </a:lnTo>
                  <a:close/>
                  <a:moveTo>
                    <a:pt x="562" y="21220"/>
                  </a:moveTo>
                  <a:lnTo>
                    <a:pt x="21038" y="21220"/>
                  </a:lnTo>
                  <a:lnTo>
                    <a:pt x="10793"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96" name="Figura"/>
            <p:cNvSpPr/>
            <p:nvPr/>
          </p:nvSpPr>
          <p:spPr>
            <a:xfrm rot="1737090">
              <a:off x="2665032" y="2665637"/>
              <a:ext cx="1896069" cy="164341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97" name="Figura"/>
            <p:cNvSpPr/>
            <p:nvPr/>
          </p:nvSpPr>
          <p:spPr>
            <a:xfrm rot="1737090">
              <a:off x="3481502" y="3101144"/>
              <a:ext cx="1897272" cy="16434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7" y="0"/>
                  </a:lnTo>
                  <a:lnTo>
                    <a:pt x="21600" y="21600"/>
                  </a:lnTo>
                  <a:close/>
                  <a:moveTo>
                    <a:pt x="562" y="21220"/>
                  </a:moveTo>
                  <a:lnTo>
                    <a:pt x="21038" y="21220"/>
                  </a:lnTo>
                  <a:lnTo>
                    <a:pt x="10807"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98" name="Figura"/>
            <p:cNvSpPr/>
            <p:nvPr/>
          </p:nvSpPr>
          <p:spPr>
            <a:xfrm rot="1737090">
              <a:off x="279870" y="3158462"/>
              <a:ext cx="1896069" cy="16458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399" name="Figura"/>
            <p:cNvSpPr/>
            <p:nvPr/>
          </p:nvSpPr>
          <p:spPr>
            <a:xfrm rot="1737090">
              <a:off x="1082362" y="3619235"/>
              <a:ext cx="1897272" cy="1645825"/>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00" name="Figura"/>
            <p:cNvSpPr/>
            <p:nvPr/>
          </p:nvSpPr>
          <p:spPr>
            <a:xfrm rot="1737090">
              <a:off x="1896876" y="4052995"/>
              <a:ext cx="1896068" cy="16458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01" name="Figura"/>
            <p:cNvSpPr/>
            <p:nvPr/>
          </p:nvSpPr>
          <p:spPr>
            <a:xfrm rot="1737090">
              <a:off x="2699368" y="4513768"/>
              <a:ext cx="1897272" cy="1645825"/>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grpSp>
      <p:grpSp>
        <p:nvGrpSpPr>
          <p:cNvPr id="415" name="Grupo"/>
          <p:cNvGrpSpPr/>
          <p:nvPr/>
        </p:nvGrpSpPr>
        <p:grpSpPr>
          <a:xfrm>
            <a:off x="10942709" y="1957633"/>
            <a:ext cx="1835224" cy="1910863"/>
            <a:chOff x="0" y="0"/>
            <a:chExt cx="3670446" cy="3821724"/>
          </a:xfrm>
        </p:grpSpPr>
        <p:sp>
          <p:nvSpPr>
            <p:cNvPr id="403" name="Figura"/>
            <p:cNvSpPr/>
            <p:nvPr/>
          </p:nvSpPr>
          <p:spPr>
            <a:xfrm>
              <a:off x="-1" y="0"/>
              <a:ext cx="1490115" cy="12934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04" name="Figura"/>
            <p:cNvSpPr/>
            <p:nvPr/>
          </p:nvSpPr>
          <p:spPr>
            <a:xfrm>
              <a:off x="727092" y="10400"/>
              <a:ext cx="1491061" cy="1293449"/>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05" name="Figura"/>
            <p:cNvSpPr/>
            <p:nvPr/>
          </p:nvSpPr>
          <p:spPr>
            <a:xfrm>
              <a:off x="1452293" y="0"/>
              <a:ext cx="1490115" cy="12934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06" name="Figura"/>
            <p:cNvSpPr/>
            <p:nvPr/>
          </p:nvSpPr>
          <p:spPr>
            <a:xfrm>
              <a:off x="2179386" y="10400"/>
              <a:ext cx="1491061" cy="1293449"/>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07" name="Figura"/>
            <p:cNvSpPr/>
            <p:nvPr/>
          </p:nvSpPr>
          <p:spPr>
            <a:xfrm>
              <a:off x="-1" y="1270756"/>
              <a:ext cx="1490115" cy="129155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08" name="Figura"/>
            <p:cNvSpPr/>
            <p:nvPr/>
          </p:nvSpPr>
          <p:spPr>
            <a:xfrm>
              <a:off x="727092" y="1259410"/>
              <a:ext cx="1491061" cy="12915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793" y="0"/>
                  </a:lnTo>
                  <a:lnTo>
                    <a:pt x="21600" y="21600"/>
                  </a:lnTo>
                  <a:close/>
                  <a:moveTo>
                    <a:pt x="562" y="21220"/>
                  </a:moveTo>
                  <a:lnTo>
                    <a:pt x="21038" y="21220"/>
                  </a:lnTo>
                  <a:lnTo>
                    <a:pt x="10793"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09" name="Figura"/>
            <p:cNvSpPr/>
            <p:nvPr/>
          </p:nvSpPr>
          <p:spPr>
            <a:xfrm>
              <a:off x="1452293" y="1270756"/>
              <a:ext cx="1490115" cy="129155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10" name="Figura"/>
            <p:cNvSpPr/>
            <p:nvPr/>
          </p:nvSpPr>
          <p:spPr>
            <a:xfrm>
              <a:off x="2179386" y="1259410"/>
              <a:ext cx="1491061" cy="12915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7" y="0"/>
                  </a:lnTo>
                  <a:lnTo>
                    <a:pt x="21600" y="21600"/>
                  </a:lnTo>
                  <a:close/>
                  <a:moveTo>
                    <a:pt x="562" y="21220"/>
                  </a:moveTo>
                  <a:lnTo>
                    <a:pt x="21038" y="21220"/>
                  </a:lnTo>
                  <a:lnTo>
                    <a:pt x="10807"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11" name="Figura"/>
            <p:cNvSpPr/>
            <p:nvPr/>
          </p:nvSpPr>
          <p:spPr>
            <a:xfrm>
              <a:off x="-1" y="2516929"/>
              <a:ext cx="1490115" cy="12934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12" name="Figura"/>
            <p:cNvSpPr/>
            <p:nvPr/>
          </p:nvSpPr>
          <p:spPr>
            <a:xfrm>
              <a:off x="727092" y="2528275"/>
              <a:ext cx="1491061" cy="1293450"/>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13" name="Figura"/>
            <p:cNvSpPr/>
            <p:nvPr/>
          </p:nvSpPr>
          <p:spPr>
            <a:xfrm>
              <a:off x="1452293" y="2516929"/>
              <a:ext cx="1490115" cy="12934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14" name="Figura"/>
            <p:cNvSpPr/>
            <p:nvPr/>
          </p:nvSpPr>
          <p:spPr>
            <a:xfrm>
              <a:off x="2179386" y="2528275"/>
              <a:ext cx="1491061" cy="1293450"/>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grpSp>
      <p:sp>
        <p:nvSpPr>
          <p:cNvPr id="416" name="Número de diapositiva"/>
          <p:cNvSpPr txBox="1">
            <a:spLocks noGrp="1"/>
          </p:cNvSpPr>
          <p:nvPr>
            <p:ph type="sldNum" sz="quarter" idx="2"/>
          </p:nvPr>
        </p:nvSpPr>
        <p:spPr>
          <a:xfrm>
            <a:off x="11616876" y="542288"/>
            <a:ext cx="576001" cy="370841"/>
          </a:xfrm>
          <a:prstGeom prst="rect">
            <a:avLst/>
          </a:prstGeom>
        </p:spPr>
        <p:txBody>
          <a:bodyPr wrap="square" lIns="45720" tIns="45720" rIns="45720" bIns="45720" anchor="ctr"/>
          <a:lstStyle>
            <a:lvl1pP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162482560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8_Custom Layout">
    <p:bg>
      <p:bgPr>
        <a:solidFill>
          <a:schemeClr val="accent2">
            <a:hueOff val="167855"/>
            <a:satOff val="17755"/>
            <a:lumOff val="-16671"/>
          </a:schemeClr>
        </a:solidFill>
        <a:effectLst/>
      </p:bgPr>
    </p:bg>
    <p:spTree>
      <p:nvGrpSpPr>
        <p:cNvPr id="1" name=""/>
        <p:cNvGrpSpPr/>
        <p:nvPr/>
      </p:nvGrpSpPr>
      <p:grpSpPr>
        <a:xfrm>
          <a:off x="0" y="0"/>
          <a:ext cx="0" cy="0"/>
          <a:chOff x="0" y="0"/>
          <a:chExt cx="0" cy="0"/>
        </a:xfrm>
      </p:grpSpPr>
      <p:grpSp>
        <p:nvGrpSpPr>
          <p:cNvPr id="435" name="Grupo"/>
          <p:cNvGrpSpPr/>
          <p:nvPr/>
        </p:nvGrpSpPr>
        <p:grpSpPr>
          <a:xfrm>
            <a:off x="10359342" y="117674"/>
            <a:ext cx="2735535" cy="2627252"/>
            <a:chOff x="0" y="0"/>
            <a:chExt cx="5471068" cy="5254502"/>
          </a:xfrm>
        </p:grpSpPr>
        <p:sp>
          <p:nvSpPr>
            <p:cNvPr id="423" name="Figura"/>
            <p:cNvSpPr/>
            <p:nvPr/>
          </p:nvSpPr>
          <p:spPr>
            <a:xfrm rot="5400000">
              <a:off x="3478635" y="140770"/>
              <a:ext cx="2133204" cy="18516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24" name="Figura"/>
            <p:cNvSpPr/>
            <p:nvPr/>
          </p:nvSpPr>
          <p:spPr>
            <a:xfrm rot="5400000">
              <a:off x="3463069" y="1182331"/>
              <a:ext cx="2134558" cy="1851664"/>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25" name="Figura"/>
            <p:cNvSpPr/>
            <p:nvPr/>
          </p:nvSpPr>
          <p:spPr>
            <a:xfrm rot="5400000">
              <a:off x="3478635" y="2219830"/>
              <a:ext cx="2133204" cy="18516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26" name="Figura"/>
            <p:cNvSpPr/>
            <p:nvPr/>
          </p:nvSpPr>
          <p:spPr>
            <a:xfrm rot="5400000">
              <a:off x="3463069" y="3261392"/>
              <a:ext cx="2134558" cy="1851663"/>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27" name="Figura"/>
            <p:cNvSpPr/>
            <p:nvPr/>
          </p:nvSpPr>
          <p:spPr>
            <a:xfrm rot="5400000">
              <a:off x="1660811" y="142123"/>
              <a:ext cx="2133204" cy="184895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28" name="Figura"/>
            <p:cNvSpPr/>
            <p:nvPr/>
          </p:nvSpPr>
          <p:spPr>
            <a:xfrm rot="5400000">
              <a:off x="1676376" y="1183684"/>
              <a:ext cx="2134558" cy="18489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793" y="0"/>
                  </a:lnTo>
                  <a:lnTo>
                    <a:pt x="21600" y="21600"/>
                  </a:lnTo>
                  <a:close/>
                  <a:moveTo>
                    <a:pt x="562" y="21220"/>
                  </a:moveTo>
                  <a:lnTo>
                    <a:pt x="21038" y="21220"/>
                  </a:lnTo>
                  <a:lnTo>
                    <a:pt x="10793"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29" name="Figura"/>
            <p:cNvSpPr/>
            <p:nvPr/>
          </p:nvSpPr>
          <p:spPr>
            <a:xfrm rot="5400000">
              <a:off x="1660811" y="2221184"/>
              <a:ext cx="2133204" cy="184895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30" name="Figura"/>
            <p:cNvSpPr/>
            <p:nvPr/>
          </p:nvSpPr>
          <p:spPr>
            <a:xfrm rot="5400000">
              <a:off x="1676376" y="3262745"/>
              <a:ext cx="2134558" cy="18489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7" y="0"/>
                  </a:lnTo>
                  <a:lnTo>
                    <a:pt x="21600" y="21600"/>
                  </a:lnTo>
                  <a:close/>
                  <a:moveTo>
                    <a:pt x="562" y="21220"/>
                  </a:moveTo>
                  <a:lnTo>
                    <a:pt x="21038" y="21220"/>
                  </a:lnTo>
                  <a:lnTo>
                    <a:pt x="10807"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31" name="Figura"/>
            <p:cNvSpPr/>
            <p:nvPr/>
          </p:nvSpPr>
          <p:spPr>
            <a:xfrm rot="5400000">
              <a:off x="-124528" y="140770"/>
              <a:ext cx="2133204" cy="18516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32" name="Figura"/>
            <p:cNvSpPr/>
            <p:nvPr/>
          </p:nvSpPr>
          <p:spPr>
            <a:xfrm rot="5400000">
              <a:off x="-141448" y="1182331"/>
              <a:ext cx="2134558" cy="1851664"/>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33" name="Figura"/>
            <p:cNvSpPr/>
            <p:nvPr/>
          </p:nvSpPr>
          <p:spPr>
            <a:xfrm rot="5400000">
              <a:off x="-124528" y="2219830"/>
              <a:ext cx="2133204" cy="18516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34" name="Figura"/>
            <p:cNvSpPr/>
            <p:nvPr/>
          </p:nvSpPr>
          <p:spPr>
            <a:xfrm rot="5400000">
              <a:off x="-141448" y="3261392"/>
              <a:ext cx="2134558" cy="1851663"/>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grpSp>
      <p:grpSp>
        <p:nvGrpSpPr>
          <p:cNvPr id="448" name="Grupo"/>
          <p:cNvGrpSpPr/>
          <p:nvPr/>
        </p:nvGrpSpPr>
        <p:grpSpPr>
          <a:xfrm>
            <a:off x="-869107" y="1646835"/>
            <a:ext cx="2538877" cy="2438380"/>
            <a:chOff x="0" y="0"/>
            <a:chExt cx="5077753" cy="4876758"/>
          </a:xfrm>
        </p:grpSpPr>
        <p:sp>
          <p:nvSpPr>
            <p:cNvPr id="436" name="Figura"/>
            <p:cNvSpPr/>
            <p:nvPr/>
          </p:nvSpPr>
          <p:spPr>
            <a:xfrm rot="5400000">
              <a:off x="3228556" y="130650"/>
              <a:ext cx="1979849" cy="17185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37" name="Figura"/>
            <p:cNvSpPr/>
            <p:nvPr/>
          </p:nvSpPr>
          <p:spPr>
            <a:xfrm rot="5400000">
              <a:off x="3214109" y="1097334"/>
              <a:ext cx="1981106" cy="1718548"/>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38" name="Figura"/>
            <p:cNvSpPr/>
            <p:nvPr/>
          </p:nvSpPr>
          <p:spPr>
            <a:xfrm rot="5400000">
              <a:off x="3228556" y="2060248"/>
              <a:ext cx="1979849" cy="17185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39" name="Figura"/>
            <p:cNvSpPr/>
            <p:nvPr/>
          </p:nvSpPr>
          <p:spPr>
            <a:xfrm rot="5400000">
              <a:off x="3214109" y="3026932"/>
              <a:ext cx="1981106" cy="1718548"/>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40" name="Figura"/>
            <p:cNvSpPr/>
            <p:nvPr/>
          </p:nvSpPr>
          <p:spPr>
            <a:xfrm rot="5400000">
              <a:off x="1541415" y="131906"/>
              <a:ext cx="1979849" cy="171603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41" name="Figura"/>
            <p:cNvSpPr/>
            <p:nvPr/>
          </p:nvSpPr>
          <p:spPr>
            <a:xfrm rot="5400000">
              <a:off x="1555862" y="1098590"/>
              <a:ext cx="1981105" cy="171603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793" y="0"/>
                  </a:lnTo>
                  <a:lnTo>
                    <a:pt x="21600" y="21600"/>
                  </a:lnTo>
                  <a:close/>
                  <a:moveTo>
                    <a:pt x="562" y="21220"/>
                  </a:moveTo>
                  <a:lnTo>
                    <a:pt x="21038" y="21220"/>
                  </a:lnTo>
                  <a:lnTo>
                    <a:pt x="10793"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42" name="Figura"/>
            <p:cNvSpPr/>
            <p:nvPr/>
          </p:nvSpPr>
          <p:spPr>
            <a:xfrm rot="5400000">
              <a:off x="1541415" y="2061504"/>
              <a:ext cx="1979849" cy="171603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43" name="Figura"/>
            <p:cNvSpPr/>
            <p:nvPr/>
          </p:nvSpPr>
          <p:spPr>
            <a:xfrm rot="5400000">
              <a:off x="1555862" y="3028188"/>
              <a:ext cx="1981105" cy="171603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7" y="0"/>
                  </a:lnTo>
                  <a:lnTo>
                    <a:pt x="21600" y="21600"/>
                  </a:lnTo>
                  <a:close/>
                  <a:moveTo>
                    <a:pt x="562" y="21220"/>
                  </a:moveTo>
                  <a:lnTo>
                    <a:pt x="21038" y="21220"/>
                  </a:lnTo>
                  <a:lnTo>
                    <a:pt x="10807"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44" name="Figura"/>
            <p:cNvSpPr/>
            <p:nvPr/>
          </p:nvSpPr>
          <p:spPr>
            <a:xfrm rot="5400000">
              <a:off x="-115576" y="130650"/>
              <a:ext cx="1979849" cy="17185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45" name="Figura"/>
            <p:cNvSpPr/>
            <p:nvPr/>
          </p:nvSpPr>
          <p:spPr>
            <a:xfrm rot="5400000">
              <a:off x="-131279" y="1097334"/>
              <a:ext cx="1981105" cy="1718548"/>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46" name="Figura"/>
            <p:cNvSpPr/>
            <p:nvPr/>
          </p:nvSpPr>
          <p:spPr>
            <a:xfrm rot="5400000">
              <a:off x="-115576" y="2060248"/>
              <a:ext cx="1979849" cy="17185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47" name="Figura"/>
            <p:cNvSpPr/>
            <p:nvPr/>
          </p:nvSpPr>
          <p:spPr>
            <a:xfrm rot="5400000">
              <a:off x="-131279" y="3026932"/>
              <a:ext cx="1981105" cy="1718548"/>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grpSp>
      <p:grpSp>
        <p:nvGrpSpPr>
          <p:cNvPr id="461" name="Grupo"/>
          <p:cNvGrpSpPr/>
          <p:nvPr/>
        </p:nvGrpSpPr>
        <p:grpSpPr>
          <a:xfrm>
            <a:off x="10949650" y="4926526"/>
            <a:ext cx="1887820" cy="1813093"/>
            <a:chOff x="0" y="0"/>
            <a:chExt cx="3775638" cy="3626184"/>
          </a:xfrm>
        </p:grpSpPr>
        <p:sp>
          <p:nvSpPr>
            <p:cNvPr id="449" name="Figura"/>
            <p:cNvSpPr/>
            <p:nvPr/>
          </p:nvSpPr>
          <p:spPr>
            <a:xfrm rot="5400000">
              <a:off x="2400640" y="97146"/>
              <a:ext cx="1472146" cy="12778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50" name="Figura"/>
            <p:cNvSpPr/>
            <p:nvPr/>
          </p:nvSpPr>
          <p:spPr>
            <a:xfrm rot="5400000">
              <a:off x="2389898" y="815938"/>
              <a:ext cx="1473080" cy="1277852"/>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51" name="Figura"/>
            <p:cNvSpPr/>
            <p:nvPr/>
          </p:nvSpPr>
          <p:spPr>
            <a:xfrm rot="5400000">
              <a:off x="2400640" y="1531927"/>
              <a:ext cx="1472146" cy="12778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52" name="Figura"/>
            <p:cNvSpPr/>
            <p:nvPr/>
          </p:nvSpPr>
          <p:spPr>
            <a:xfrm rot="5400000">
              <a:off x="2389898" y="2250719"/>
              <a:ext cx="1473080" cy="1277851"/>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53" name="Figura"/>
            <p:cNvSpPr/>
            <p:nvPr/>
          </p:nvSpPr>
          <p:spPr>
            <a:xfrm rot="5400000">
              <a:off x="1146142" y="98080"/>
              <a:ext cx="1472145" cy="127598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54" name="Figura"/>
            <p:cNvSpPr/>
            <p:nvPr/>
          </p:nvSpPr>
          <p:spPr>
            <a:xfrm rot="5400000">
              <a:off x="1156884" y="816872"/>
              <a:ext cx="1473080" cy="127598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793" y="0"/>
                  </a:lnTo>
                  <a:lnTo>
                    <a:pt x="21600" y="21600"/>
                  </a:lnTo>
                  <a:close/>
                  <a:moveTo>
                    <a:pt x="562" y="21220"/>
                  </a:moveTo>
                  <a:lnTo>
                    <a:pt x="21038" y="21220"/>
                  </a:lnTo>
                  <a:lnTo>
                    <a:pt x="10793"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55" name="Figura"/>
            <p:cNvSpPr/>
            <p:nvPr/>
          </p:nvSpPr>
          <p:spPr>
            <a:xfrm rot="5400000">
              <a:off x="1146142" y="1532861"/>
              <a:ext cx="1472145" cy="127598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56" name="Figura"/>
            <p:cNvSpPr/>
            <p:nvPr/>
          </p:nvSpPr>
          <p:spPr>
            <a:xfrm rot="5400000">
              <a:off x="1156884" y="2251653"/>
              <a:ext cx="1473080" cy="12759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7" y="0"/>
                  </a:lnTo>
                  <a:lnTo>
                    <a:pt x="21600" y="21600"/>
                  </a:lnTo>
                  <a:close/>
                  <a:moveTo>
                    <a:pt x="562" y="21220"/>
                  </a:moveTo>
                  <a:lnTo>
                    <a:pt x="21038" y="21220"/>
                  </a:lnTo>
                  <a:lnTo>
                    <a:pt x="10807"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57" name="Figura"/>
            <p:cNvSpPr/>
            <p:nvPr/>
          </p:nvSpPr>
          <p:spPr>
            <a:xfrm rot="5400000">
              <a:off x="-85938" y="97146"/>
              <a:ext cx="1472145" cy="12778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58" name="Figura"/>
            <p:cNvSpPr/>
            <p:nvPr/>
          </p:nvSpPr>
          <p:spPr>
            <a:xfrm rot="5400000">
              <a:off x="-97615" y="815938"/>
              <a:ext cx="1473080" cy="1277852"/>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59" name="Figura"/>
            <p:cNvSpPr/>
            <p:nvPr/>
          </p:nvSpPr>
          <p:spPr>
            <a:xfrm rot="5400000">
              <a:off x="-85938" y="1531927"/>
              <a:ext cx="1472145" cy="12778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60" name="Figura"/>
            <p:cNvSpPr/>
            <p:nvPr/>
          </p:nvSpPr>
          <p:spPr>
            <a:xfrm rot="5400000">
              <a:off x="-97615" y="2250719"/>
              <a:ext cx="1473080" cy="1277851"/>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grpSp>
      <p:sp>
        <p:nvSpPr>
          <p:cNvPr id="462" name="Número de diapositiva"/>
          <p:cNvSpPr txBox="1">
            <a:spLocks noGrp="1"/>
          </p:cNvSpPr>
          <p:nvPr>
            <p:ph type="sldNum" sz="quarter" idx="2"/>
          </p:nvPr>
        </p:nvSpPr>
        <p:spPr>
          <a:xfrm>
            <a:off x="11616876" y="542288"/>
            <a:ext cx="576001" cy="370841"/>
          </a:xfrm>
          <a:prstGeom prst="rect">
            <a:avLst/>
          </a:prstGeom>
        </p:spPr>
        <p:txBody>
          <a:bodyPr wrap="square" lIns="45720" tIns="45720" rIns="45720" bIns="45720" anchor="ctr"/>
          <a:lstStyle>
            <a:lvl1pP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394951284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9_Custom Layout">
    <p:bg>
      <p:bgPr>
        <a:solidFill>
          <a:schemeClr val="accent2">
            <a:hueOff val="260011"/>
            <a:satOff val="17755"/>
            <a:lumOff val="-25437"/>
          </a:schemeClr>
        </a:solidFill>
        <a:effectLst/>
      </p:bgPr>
    </p:bg>
    <p:spTree>
      <p:nvGrpSpPr>
        <p:cNvPr id="1" name=""/>
        <p:cNvGrpSpPr/>
        <p:nvPr/>
      </p:nvGrpSpPr>
      <p:grpSpPr>
        <a:xfrm>
          <a:off x="0" y="0"/>
          <a:ext cx="0" cy="0"/>
          <a:chOff x="0" y="0"/>
          <a:chExt cx="0" cy="0"/>
        </a:xfrm>
      </p:grpSpPr>
      <p:grpSp>
        <p:nvGrpSpPr>
          <p:cNvPr id="507" name="Grupo"/>
          <p:cNvGrpSpPr/>
          <p:nvPr/>
        </p:nvGrpSpPr>
        <p:grpSpPr>
          <a:xfrm>
            <a:off x="-412916" y="-696272"/>
            <a:ext cx="13559801" cy="2936006"/>
            <a:chOff x="0" y="0"/>
            <a:chExt cx="27119600" cy="5872010"/>
          </a:xfrm>
        </p:grpSpPr>
        <p:sp>
          <p:nvSpPr>
            <p:cNvPr id="469" name="Triángulo"/>
            <p:cNvSpPr/>
            <p:nvPr/>
          </p:nvSpPr>
          <p:spPr>
            <a:xfrm rot="10800000">
              <a:off x="23727210" y="3914672"/>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70" name="Triángulo"/>
            <p:cNvSpPr/>
            <p:nvPr/>
          </p:nvSpPr>
          <p:spPr>
            <a:xfrm rot="10800000">
              <a:off x="20334819" y="3914672"/>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71" name="Triángulo"/>
            <p:cNvSpPr/>
            <p:nvPr/>
          </p:nvSpPr>
          <p:spPr>
            <a:xfrm rot="10800000">
              <a:off x="24859634" y="1957334"/>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72" name="Triángulo"/>
            <p:cNvSpPr/>
            <p:nvPr/>
          </p:nvSpPr>
          <p:spPr>
            <a:xfrm rot="10800000">
              <a:off x="23727210" y="1952454"/>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73" name="Triángulo"/>
            <p:cNvSpPr/>
            <p:nvPr/>
          </p:nvSpPr>
          <p:spPr>
            <a:xfrm rot="10800000">
              <a:off x="22599668" y="1957334"/>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74" name="Triángulo"/>
            <p:cNvSpPr/>
            <p:nvPr/>
          </p:nvSpPr>
          <p:spPr>
            <a:xfrm rot="10800000">
              <a:off x="19207275" y="1957334"/>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75" name="Triángulo"/>
            <p:cNvSpPr/>
            <p:nvPr/>
          </p:nvSpPr>
          <p:spPr>
            <a:xfrm rot="10800000">
              <a:off x="18074851" y="1952454"/>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76" name="Triángulo"/>
            <p:cNvSpPr/>
            <p:nvPr/>
          </p:nvSpPr>
          <p:spPr>
            <a:xfrm rot="10800000">
              <a:off x="16942430" y="1957334"/>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77" name="Triángulo"/>
            <p:cNvSpPr/>
            <p:nvPr/>
          </p:nvSpPr>
          <p:spPr>
            <a:xfrm rot="10800000">
              <a:off x="14682465" y="1957334"/>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78" name="Triángulo"/>
            <p:cNvSpPr/>
            <p:nvPr/>
          </p:nvSpPr>
          <p:spPr>
            <a:xfrm rot="10800000">
              <a:off x="12422496" y="1957334"/>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30"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79" name="Triángulo"/>
            <p:cNvSpPr/>
            <p:nvPr/>
          </p:nvSpPr>
          <p:spPr>
            <a:xfrm rot="10800000">
              <a:off x="24859634"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80" name="Triángulo"/>
            <p:cNvSpPr/>
            <p:nvPr/>
          </p:nvSpPr>
          <p:spPr>
            <a:xfrm rot="10800000">
              <a:off x="22599668"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81" name="Triángulo"/>
            <p:cNvSpPr/>
            <p:nvPr/>
          </p:nvSpPr>
          <p:spPr>
            <a:xfrm rot="10800000">
              <a:off x="21467244"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82" name="Triángulo"/>
            <p:cNvSpPr/>
            <p:nvPr/>
          </p:nvSpPr>
          <p:spPr>
            <a:xfrm rot="10800000">
              <a:off x="20334819" y="0"/>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83" name="Triángulo"/>
            <p:cNvSpPr/>
            <p:nvPr/>
          </p:nvSpPr>
          <p:spPr>
            <a:xfrm rot="10800000">
              <a:off x="19207275"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84" name="Triángulo"/>
            <p:cNvSpPr/>
            <p:nvPr/>
          </p:nvSpPr>
          <p:spPr>
            <a:xfrm rot="10800000">
              <a:off x="18074851"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85" name="Triángulo"/>
            <p:cNvSpPr/>
            <p:nvPr/>
          </p:nvSpPr>
          <p:spPr>
            <a:xfrm rot="10800000">
              <a:off x="15814888" y="0"/>
              <a:ext cx="2259968"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86" name="Triángulo"/>
            <p:cNvSpPr/>
            <p:nvPr/>
          </p:nvSpPr>
          <p:spPr>
            <a:xfrm rot="10800000">
              <a:off x="14682465"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87" name="Triángulo"/>
            <p:cNvSpPr/>
            <p:nvPr/>
          </p:nvSpPr>
          <p:spPr>
            <a:xfrm rot="10800000">
              <a:off x="13559800" y="0"/>
              <a:ext cx="225508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88" name="Triángulo"/>
            <p:cNvSpPr/>
            <p:nvPr/>
          </p:nvSpPr>
          <p:spPr>
            <a:xfrm rot="10800000">
              <a:off x="12422496"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30"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89" name="Triángulo"/>
            <p:cNvSpPr/>
            <p:nvPr/>
          </p:nvSpPr>
          <p:spPr>
            <a:xfrm rot="10800000">
              <a:off x="6775018" y="3914672"/>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90" name="Triángulo"/>
            <p:cNvSpPr/>
            <p:nvPr/>
          </p:nvSpPr>
          <p:spPr>
            <a:xfrm rot="10800000">
              <a:off x="3382630" y="3914672"/>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91" name="Triángulo"/>
            <p:cNvSpPr/>
            <p:nvPr/>
          </p:nvSpPr>
          <p:spPr>
            <a:xfrm rot="10800000">
              <a:off x="2255088"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92" name="Triángulo"/>
            <p:cNvSpPr/>
            <p:nvPr/>
          </p:nvSpPr>
          <p:spPr>
            <a:xfrm rot="10800000">
              <a:off x="0" y="3914672"/>
              <a:ext cx="225508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93" name="Triángulo"/>
            <p:cNvSpPr/>
            <p:nvPr/>
          </p:nvSpPr>
          <p:spPr>
            <a:xfrm rot="10800000">
              <a:off x="6775018" y="1952454"/>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94" name="Triángulo"/>
            <p:cNvSpPr/>
            <p:nvPr/>
          </p:nvSpPr>
          <p:spPr>
            <a:xfrm rot="10800000">
              <a:off x="5647476" y="1957334"/>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95" name="Triángulo"/>
            <p:cNvSpPr/>
            <p:nvPr/>
          </p:nvSpPr>
          <p:spPr>
            <a:xfrm rot="10800000">
              <a:off x="4515052" y="1952454"/>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96" name="Triángulo"/>
            <p:cNvSpPr/>
            <p:nvPr/>
          </p:nvSpPr>
          <p:spPr>
            <a:xfrm rot="10800000">
              <a:off x="3382630" y="1957334"/>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97" name="Triángulo"/>
            <p:cNvSpPr/>
            <p:nvPr/>
          </p:nvSpPr>
          <p:spPr>
            <a:xfrm rot="10800000">
              <a:off x="1122664" y="1957334"/>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98" name="Triángulo"/>
            <p:cNvSpPr/>
            <p:nvPr/>
          </p:nvSpPr>
          <p:spPr>
            <a:xfrm rot="10800000">
              <a:off x="11299834"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499" name="Triángulo"/>
            <p:cNvSpPr/>
            <p:nvPr/>
          </p:nvSpPr>
          <p:spPr>
            <a:xfrm rot="10800000">
              <a:off x="9039868"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500" name="Triángulo"/>
            <p:cNvSpPr/>
            <p:nvPr/>
          </p:nvSpPr>
          <p:spPr>
            <a:xfrm rot="10800000">
              <a:off x="7907444"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501" name="Triángulo"/>
            <p:cNvSpPr/>
            <p:nvPr/>
          </p:nvSpPr>
          <p:spPr>
            <a:xfrm rot="10800000">
              <a:off x="6775018" y="0"/>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502" name="Triángulo"/>
            <p:cNvSpPr/>
            <p:nvPr/>
          </p:nvSpPr>
          <p:spPr>
            <a:xfrm rot="10800000">
              <a:off x="5647476"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503" name="Triángulo"/>
            <p:cNvSpPr/>
            <p:nvPr/>
          </p:nvSpPr>
          <p:spPr>
            <a:xfrm rot="10800000">
              <a:off x="4515052"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504" name="Triángulo"/>
            <p:cNvSpPr/>
            <p:nvPr/>
          </p:nvSpPr>
          <p:spPr>
            <a:xfrm rot="10800000">
              <a:off x="2255088"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505" name="Triángulo"/>
            <p:cNvSpPr/>
            <p:nvPr/>
          </p:nvSpPr>
          <p:spPr>
            <a:xfrm rot="10800000">
              <a:off x="1122664"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506" name="Triángulo"/>
            <p:cNvSpPr/>
            <p:nvPr/>
          </p:nvSpPr>
          <p:spPr>
            <a:xfrm rot="10800000">
              <a:off x="0" y="0"/>
              <a:ext cx="225508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grpSp>
      <p:sp>
        <p:nvSpPr>
          <p:cNvPr id="508" name="Número de diapositiva"/>
          <p:cNvSpPr txBox="1">
            <a:spLocks noGrp="1"/>
          </p:cNvSpPr>
          <p:nvPr>
            <p:ph type="sldNum" sz="quarter" idx="2"/>
          </p:nvPr>
        </p:nvSpPr>
        <p:spPr>
          <a:xfrm>
            <a:off x="11616876" y="542288"/>
            <a:ext cx="576001" cy="370841"/>
          </a:xfrm>
          <a:prstGeom prst="rect">
            <a:avLst/>
          </a:prstGeom>
        </p:spPr>
        <p:txBody>
          <a:bodyPr wrap="square" lIns="45720" tIns="45720" rIns="45720" bIns="45720" anchor="ctr"/>
          <a:lstStyle>
            <a:lvl1pP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93228230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65_Custom Layout">
    <p:spTree>
      <p:nvGrpSpPr>
        <p:cNvPr id="1" name=""/>
        <p:cNvGrpSpPr/>
        <p:nvPr/>
      </p:nvGrpSpPr>
      <p:grpSpPr>
        <a:xfrm>
          <a:off x="0" y="0"/>
          <a:ext cx="0" cy="0"/>
          <a:chOff x="0" y="0"/>
          <a:chExt cx="0" cy="0"/>
        </a:xfrm>
      </p:grpSpPr>
      <p:sp>
        <p:nvSpPr>
          <p:cNvPr id="653" name="Número de diapositiva"/>
          <p:cNvSpPr txBox="1">
            <a:spLocks noGrp="1"/>
          </p:cNvSpPr>
          <p:nvPr>
            <p:ph type="sldNum" sz="quarter" idx="2"/>
          </p:nvPr>
        </p:nvSpPr>
        <p:spPr>
          <a:xfrm>
            <a:off x="11626968" y="545146"/>
            <a:ext cx="425068" cy="646331"/>
          </a:xfrm>
          <a:prstGeom prst="rect">
            <a:avLst/>
          </a:prstGeom>
        </p:spPr>
        <p:txBody>
          <a:bodyPr wrap="square" lIns="45720" tIns="45720" rIns="45720" bIns="45720"/>
          <a:lstStyle>
            <a:lvl1pPr algn="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2771696277"/>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67_Custom Layout">
    <p:spTree>
      <p:nvGrpSpPr>
        <p:cNvPr id="1" name=""/>
        <p:cNvGrpSpPr/>
        <p:nvPr/>
      </p:nvGrpSpPr>
      <p:grpSpPr>
        <a:xfrm>
          <a:off x="0" y="0"/>
          <a:ext cx="0" cy="0"/>
          <a:chOff x="0" y="0"/>
          <a:chExt cx="0" cy="0"/>
        </a:xfrm>
      </p:grpSpPr>
      <p:grpSp>
        <p:nvGrpSpPr>
          <p:cNvPr id="742" name="Grupo"/>
          <p:cNvGrpSpPr/>
          <p:nvPr/>
        </p:nvGrpSpPr>
        <p:grpSpPr>
          <a:xfrm>
            <a:off x="-270226" y="-38723"/>
            <a:ext cx="12732451" cy="5088588"/>
            <a:chOff x="0" y="-1"/>
            <a:chExt cx="25464900" cy="10177173"/>
          </a:xfrm>
        </p:grpSpPr>
        <p:sp>
          <p:nvSpPr>
            <p:cNvPr id="660" name="Triángulo"/>
            <p:cNvSpPr/>
            <p:nvPr/>
          </p:nvSpPr>
          <p:spPr>
            <a:xfrm rot="5400000">
              <a:off x="23356248" y="2413719"/>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61" name="Triángulo"/>
            <p:cNvSpPr/>
            <p:nvPr/>
          </p:nvSpPr>
          <p:spPr>
            <a:xfrm rot="5400000">
              <a:off x="21398914" y="2413719"/>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62" name="Triángulo"/>
            <p:cNvSpPr/>
            <p:nvPr/>
          </p:nvSpPr>
          <p:spPr>
            <a:xfrm rot="5400000">
              <a:off x="11604907" y="153753"/>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63" name="Triángulo"/>
            <p:cNvSpPr/>
            <p:nvPr/>
          </p:nvSpPr>
          <p:spPr>
            <a:xfrm rot="5400000">
              <a:off x="11607349" y="1283735"/>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64" name="Triángulo"/>
            <p:cNvSpPr/>
            <p:nvPr/>
          </p:nvSpPr>
          <p:spPr>
            <a:xfrm rot="5400000">
              <a:off x="11604907" y="3546143"/>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65" name="Triángulo"/>
            <p:cNvSpPr/>
            <p:nvPr/>
          </p:nvSpPr>
          <p:spPr>
            <a:xfrm rot="5400000">
              <a:off x="11607349" y="4676125"/>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66" name="Triángulo"/>
            <p:cNvSpPr/>
            <p:nvPr/>
          </p:nvSpPr>
          <p:spPr>
            <a:xfrm rot="5400000">
              <a:off x="11609789" y="6933654"/>
              <a:ext cx="225508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67" name="Triángulo"/>
            <p:cNvSpPr/>
            <p:nvPr/>
          </p:nvSpPr>
          <p:spPr>
            <a:xfrm rot="5400000">
              <a:off x="11607349" y="8068519"/>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30"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68" name="Triángulo"/>
            <p:cNvSpPr/>
            <p:nvPr/>
          </p:nvSpPr>
          <p:spPr>
            <a:xfrm rot="5400000">
              <a:off x="9642689" y="153755"/>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69" name="Triángulo"/>
            <p:cNvSpPr/>
            <p:nvPr/>
          </p:nvSpPr>
          <p:spPr>
            <a:xfrm rot="5400000">
              <a:off x="9650011" y="1283735"/>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70" name="Triángulo"/>
            <p:cNvSpPr/>
            <p:nvPr/>
          </p:nvSpPr>
          <p:spPr>
            <a:xfrm rot="5400000">
              <a:off x="9645132" y="2416163"/>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71" name="Triángulo"/>
            <p:cNvSpPr/>
            <p:nvPr/>
          </p:nvSpPr>
          <p:spPr>
            <a:xfrm rot="5400000">
              <a:off x="9647570" y="3546141"/>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72" name="Triángulo"/>
            <p:cNvSpPr/>
            <p:nvPr/>
          </p:nvSpPr>
          <p:spPr>
            <a:xfrm rot="5400000">
              <a:off x="9645132" y="4676127"/>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73" name="Triángulo"/>
            <p:cNvSpPr/>
            <p:nvPr/>
          </p:nvSpPr>
          <p:spPr>
            <a:xfrm rot="5400000">
              <a:off x="9650011" y="5808549"/>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74" name="Triángulo"/>
            <p:cNvSpPr/>
            <p:nvPr/>
          </p:nvSpPr>
          <p:spPr>
            <a:xfrm rot="5400000">
              <a:off x="9650011" y="8068519"/>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30"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75" name="Triángulo"/>
            <p:cNvSpPr/>
            <p:nvPr/>
          </p:nvSpPr>
          <p:spPr>
            <a:xfrm rot="5400000">
              <a:off x="7690236" y="153753"/>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76" name="Triángulo"/>
            <p:cNvSpPr/>
            <p:nvPr/>
          </p:nvSpPr>
          <p:spPr>
            <a:xfrm rot="5400000">
              <a:off x="7692677" y="1283735"/>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77" name="Triángulo"/>
            <p:cNvSpPr/>
            <p:nvPr/>
          </p:nvSpPr>
          <p:spPr>
            <a:xfrm rot="5400000">
              <a:off x="7692677" y="2416163"/>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78" name="Triángulo"/>
            <p:cNvSpPr/>
            <p:nvPr/>
          </p:nvSpPr>
          <p:spPr>
            <a:xfrm rot="5400000">
              <a:off x="7692677" y="4676125"/>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79" name="Triángulo"/>
            <p:cNvSpPr/>
            <p:nvPr/>
          </p:nvSpPr>
          <p:spPr>
            <a:xfrm rot="5400000">
              <a:off x="7692677" y="5808549"/>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80" name="Triángulo"/>
            <p:cNvSpPr/>
            <p:nvPr/>
          </p:nvSpPr>
          <p:spPr>
            <a:xfrm rot="5400000">
              <a:off x="7695117" y="6933655"/>
              <a:ext cx="225508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81" name="Triángulo"/>
            <p:cNvSpPr/>
            <p:nvPr/>
          </p:nvSpPr>
          <p:spPr>
            <a:xfrm rot="5400000">
              <a:off x="7692677" y="8068517"/>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30"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82" name="Triángulo"/>
            <p:cNvSpPr/>
            <p:nvPr/>
          </p:nvSpPr>
          <p:spPr>
            <a:xfrm rot="5400000">
              <a:off x="5730457" y="151315"/>
              <a:ext cx="2264849" cy="19622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83" name="Triángulo"/>
            <p:cNvSpPr/>
            <p:nvPr/>
          </p:nvSpPr>
          <p:spPr>
            <a:xfrm rot="5400000">
              <a:off x="5732899" y="2413723"/>
              <a:ext cx="2259967" cy="19622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84" name="Triángulo"/>
            <p:cNvSpPr/>
            <p:nvPr/>
          </p:nvSpPr>
          <p:spPr>
            <a:xfrm rot="5400000">
              <a:off x="5730457" y="3543703"/>
              <a:ext cx="2264849" cy="19622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85" name="Triángulo"/>
            <p:cNvSpPr/>
            <p:nvPr/>
          </p:nvSpPr>
          <p:spPr>
            <a:xfrm rot="5400000">
              <a:off x="5732899" y="5806111"/>
              <a:ext cx="2259967" cy="19622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86" name="Triángulo"/>
            <p:cNvSpPr/>
            <p:nvPr/>
          </p:nvSpPr>
          <p:spPr>
            <a:xfrm rot="5400000">
              <a:off x="5735339" y="6931215"/>
              <a:ext cx="2255087" cy="19622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47"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87" name="Triángulo"/>
            <p:cNvSpPr/>
            <p:nvPr/>
          </p:nvSpPr>
          <p:spPr>
            <a:xfrm rot="5400000">
              <a:off x="3765799" y="148873"/>
              <a:ext cx="2264849" cy="19671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88" name="Triángulo"/>
            <p:cNvSpPr/>
            <p:nvPr/>
          </p:nvSpPr>
          <p:spPr>
            <a:xfrm rot="5400000">
              <a:off x="3768239" y="1278857"/>
              <a:ext cx="2259967" cy="19671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89" name="Triángulo"/>
            <p:cNvSpPr/>
            <p:nvPr/>
          </p:nvSpPr>
          <p:spPr>
            <a:xfrm rot="5400000">
              <a:off x="3768239" y="2411281"/>
              <a:ext cx="2259967" cy="19671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90" name="Triángulo"/>
            <p:cNvSpPr/>
            <p:nvPr/>
          </p:nvSpPr>
          <p:spPr>
            <a:xfrm rot="5400000">
              <a:off x="3765799" y="3541263"/>
              <a:ext cx="2264849" cy="19671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91" name="Triángulo"/>
            <p:cNvSpPr/>
            <p:nvPr/>
          </p:nvSpPr>
          <p:spPr>
            <a:xfrm rot="5400000">
              <a:off x="3768239" y="4671245"/>
              <a:ext cx="2259967" cy="19671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92" name="Triángulo"/>
            <p:cNvSpPr/>
            <p:nvPr/>
          </p:nvSpPr>
          <p:spPr>
            <a:xfrm rot="5400000">
              <a:off x="3770679" y="6928774"/>
              <a:ext cx="2255087" cy="19671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93" name="Triángulo"/>
            <p:cNvSpPr/>
            <p:nvPr/>
          </p:nvSpPr>
          <p:spPr>
            <a:xfrm rot="5400000">
              <a:off x="3768239" y="8063638"/>
              <a:ext cx="2259967" cy="19671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30"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94" name="Triángulo"/>
            <p:cNvSpPr/>
            <p:nvPr/>
          </p:nvSpPr>
          <p:spPr>
            <a:xfrm rot="5400000">
              <a:off x="1806025" y="1283737"/>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95" name="Triángulo"/>
            <p:cNvSpPr/>
            <p:nvPr/>
          </p:nvSpPr>
          <p:spPr>
            <a:xfrm rot="5400000">
              <a:off x="1806025" y="2416163"/>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96" name="Triángulo"/>
            <p:cNvSpPr/>
            <p:nvPr/>
          </p:nvSpPr>
          <p:spPr>
            <a:xfrm rot="5400000">
              <a:off x="1806025" y="4676127"/>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97" name="Triángulo"/>
            <p:cNvSpPr/>
            <p:nvPr/>
          </p:nvSpPr>
          <p:spPr>
            <a:xfrm rot="5400000">
              <a:off x="1806025" y="580855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98" name="Triángulo"/>
            <p:cNvSpPr/>
            <p:nvPr/>
          </p:nvSpPr>
          <p:spPr>
            <a:xfrm rot="5400000">
              <a:off x="1808465" y="6933655"/>
              <a:ext cx="225508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47"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699" name="Triángulo"/>
            <p:cNvSpPr/>
            <p:nvPr/>
          </p:nvSpPr>
          <p:spPr>
            <a:xfrm rot="5400000">
              <a:off x="1806025" y="8068519"/>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30"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00" name="Triángulo"/>
            <p:cNvSpPr/>
            <p:nvPr/>
          </p:nvSpPr>
          <p:spPr>
            <a:xfrm rot="5400000">
              <a:off x="-153755" y="153755"/>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01" name="Triángulo"/>
            <p:cNvSpPr/>
            <p:nvPr/>
          </p:nvSpPr>
          <p:spPr>
            <a:xfrm rot="5400000">
              <a:off x="-151313" y="1283737"/>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02" name="Triángulo"/>
            <p:cNvSpPr/>
            <p:nvPr/>
          </p:nvSpPr>
          <p:spPr>
            <a:xfrm rot="5400000">
              <a:off x="-151313" y="2416163"/>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03" name="Triángulo"/>
            <p:cNvSpPr/>
            <p:nvPr/>
          </p:nvSpPr>
          <p:spPr>
            <a:xfrm rot="5400000">
              <a:off x="-153755" y="3546143"/>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04" name="Triángulo"/>
            <p:cNvSpPr/>
            <p:nvPr/>
          </p:nvSpPr>
          <p:spPr>
            <a:xfrm rot="5400000">
              <a:off x="-151313" y="4676127"/>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05" name="Triángulo"/>
            <p:cNvSpPr/>
            <p:nvPr/>
          </p:nvSpPr>
          <p:spPr>
            <a:xfrm rot="5400000">
              <a:off x="-148873" y="6933655"/>
              <a:ext cx="225508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06" name="Triángulo"/>
            <p:cNvSpPr/>
            <p:nvPr/>
          </p:nvSpPr>
          <p:spPr>
            <a:xfrm rot="5400000">
              <a:off x="23348926" y="1283737"/>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07" name="Triángulo"/>
            <p:cNvSpPr/>
            <p:nvPr/>
          </p:nvSpPr>
          <p:spPr>
            <a:xfrm rot="5400000">
              <a:off x="23351368" y="3546145"/>
              <a:ext cx="2259967" cy="19573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08" name="Triángulo"/>
            <p:cNvSpPr/>
            <p:nvPr/>
          </p:nvSpPr>
          <p:spPr>
            <a:xfrm rot="5400000">
              <a:off x="23353805" y="4676123"/>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09" name="Triángulo"/>
            <p:cNvSpPr/>
            <p:nvPr/>
          </p:nvSpPr>
          <p:spPr>
            <a:xfrm rot="5400000">
              <a:off x="23351368" y="5806109"/>
              <a:ext cx="2259967" cy="19573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10" name="Triángulo"/>
            <p:cNvSpPr/>
            <p:nvPr/>
          </p:nvSpPr>
          <p:spPr>
            <a:xfrm rot="5400000">
              <a:off x="23356248" y="6938531"/>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11" name="Triángulo"/>
            <p:cNvSpPr/>
            <p:nvPr/>
          </p:nvSpPr>
          <p:spPr>
            <a:xfrm rot="5400000">
              <a:off x="21398914" y="153751"/>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12" name="Triángulo"/>
            <p:cNvSpPr/>
            <p:nvPr/>
          </p:nvSpPr>
          <p:spPr>
            <a:xfrm rot="5400000">
              <a:off x="21396472" y="1283735"/>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13" name="Triángulo"/>
            <p:cNvSpPr/>
            <p:nvPr/>
          </p:nvSpPr>
          <p:spPr>
            <a:xfrm rot="5400000">
              <a:off x="21398914" y="3546145"/>
              <a:ext cx="2259967" cy="195734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14" name="Triángulo"/>
            <p:cNvSpPr/>
            <p:nvPr/>
          </p:nvSpPr>
          <p:spPr>
            <a:xfrm rot="5400000">
              <a:off x="21398914" y="5806108"/>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15" name="Triángulo"/>
            <p:cNvSpPr/>
            <p:nvPr/>
          </p:nvSpPr>
          <p:spPr>
            <a:xfrm rot="5400000">
              <a:off x="21398914" y="6938531"/>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16" name="Triángulo"/>
            <p:cNvSpPr/>
            <p:nvPr/>
          </p:nvSpPr>
          <p:spPr>
            <a:xfrm rot="5400000">
              <a:off x="21401354" y="8063638"/>
              <a:ext cx="225508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17" name="Triángulo"/>
            <p:cNvSpPr/>
            <p:nvPr/>
          </p:nvSpPr>
          <p:spPr>
            <a:xfrm rot="5400000">
              <a:off x="19439135" y="151311"/>
              <a:ext cx="2259968" cy="19622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18" name="Triángulo"/>
            <p:cNvSpPr/>
            <p:nvPr/>
          </p:nvSpPr>
          <p:spPr>
            <a:xfrm rot="5400000">
              <a:off x="19436694" y="1281297"/>
              <a:ext cx="2264849" cy="19622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19" name="Triángulo"/>
            <p:cNvSpPr/>
            <p:nvPr/>
          </p:nvSpPr>
          <p:spPr>
            <a:xfrm rot="5400000">
              <a:off x="19439135" y="3543705"/>
              <a:ext cx="2259968" cy="19622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20" name="Triángulo"/>
            <p:cNvSpPr/>
            <p:nvPr/>
          </p:nvSpPr>
          <p:spPr>
            <a:xfrm rot="5400000">
              <a:off x="19436694" y="4673686"/>
              <a:ext cx="2264849" cy="19622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21" name="Triángulo"/>
            <p:cNvSpPr/>
            <p:nvPr/>
          </p:nvSpPr>
          <p:spPr>
            <a:xfrm rot="5400000">
              <a:off x="19439135" y="6936093"/>
              <a:ext cx="2259968" cy="19622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22" name="Triángulo"/>
            <p:cNvSpPr/>
            <p:nvPr/>
          </p:nvSpPr>
          <p:spPr>
            <a:xfrm rot="5400000">
              <a:off x="19441576" y="8061197"/>
              <a:ext cx="2255087" cy="19622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47"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23" name="Triángulo"/>
            <p:cNvSpPr/>
            <p:nvPr/>
          </p:nvSpPr>
          <p:spPr>
            <a:xfrm rot="5400000">
              <a:off x="17474476" y="148871"/>
              <a:ext cx="2259967" cy="19671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24" name="Triángulo"/>
            <p:cNvSpPr/>
            <p:nvPr/>
          </p:nvSpPr>
          <p:spPr>
            <a:xfrm rot="5400000">
              <a:off x="17472035" y="1278855"/>
              <a:ext cx="2264849" cy="19671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25" name="Triángulo"/>
            <p:cNvSpPr/>
            <p:nvPr/>
          </p:nvSpPr>
          <p:spPr>
            <a:xfrm rot="5400000">
              <a:off x="17474476" y="2408839"/>
              <a:ext cx="2259967" cy="19671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26" name="Triángulo"/>
            <p:cNvSpPr/>
            <p:nvPr/>
          </p:nvSpPr>
          <p:spPr>
            <a:xfrm rot="5400000">
              <a:off x="17474476" y="3541263"/>
              <a:ext cx="2259967" cy="19671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27" name="Triángulo"/>
            <p:cNvSpPr/>
            <p:nvPr/>
          </p:nvSpPr>
          <p:spPr>
            <a:xfrm rot="5400000">
              <a:off x="17472035" y="4671245"/>
              <a:ext cx="2264849" cy="19671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28" name="Triángulo"/>
            <p:cNvSpPr/>
            <p:nvPr/>
          </p:nvSpPr>
          <p:spPr>
            <a:xfrm rot="5400000">
              <a:off x="17474476" y="5801227"/>
              <a:ext cx="2259967" cy="19671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29" name="Triángulo"/>
            <p:cNvSpPr/>
            <p:nvPr/>
          </p:nvSpPr>
          <p:spPr>
            <a:xfrm rot="5400000">
              <a:off x="15512262" y="153751"/>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30" name="Triángulo"/>
            <p:cNvSpPr/>
            <p:nvPr/>
          </p:nvSpPr>
          <p:spPr>
            <a:xfrm rot="5400000">
              <a:off x="15512262" y="2413721"/>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31" name="Triángulo"/>
            <p:cNvSpPr/>
            <p:nvPr/>
          </p:nvSpPr>
          <p:spPr>
            <a:xfrm rot="5400000">
              <a:off x="15512262" y="3546145"/>
              <a:ext cx="2259967" cy="19573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32" name="Triángulo"/>
            <p:cNvSpPr/>
            <p:nvPr/>
          </p:nvSpPr>
          <p:spPr>
            <a:xfrm rot="5400000">
              <a:off x="15512262" y="5806109"/>
              <a:ext cx="2259967" cy="19573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33" name="Triángulo"/>
            <p:cNvSpPr/>
            <p:nvPr/>
          </p:nvSpPr>
          <p:spPr>
            <a:xfrm rot="5400000">
              <a:off x="15512262" y="6938533"/>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34" name="Triángulo"/>
            <p:cNvSpPr/>
            <p:nvPr/>
          </p:nvSpPr>
          <p:spPr>
            <a:xfrm rot="5400000">
              <a:off x="15514702" y="8063638"/>
              <a:ext cx="225508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47"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35" name="Triángulo"/>
            <p:cNvSpPr/>
            <p:nvPr/>
          </p:nvSpPr>
          <p:spPr>
            <a:xfrm rot="5400000">
              <a:off x="13554924" y="153751"/>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36" name="Triángulo"/>
            <p:cNvSpPr/>
            <p:nvPr/>
          </p:nvSpPr>
          <p:spPr>
            <a:xfrm rot="5400000">
              <a:off x="13552481" y="1283737"/>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37" name="Triángulo"/>
            <p:cNvSpPr/>
            <p:nvPr/>
          </p:nvSpPr>
          <p:spPr>
            <a:xfrm rot="5400000">
              <a:off x="13554924" y="2413721"/>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38" name="Triángulo"/>
            <p:cNvSpPr/>
            <p:nvPr/>
          </p:nvSpPr>
          <p:spPr>
            <a:xfrm rot="5400000">
              <a:off x="13554924" y="3546145"/>
              <a:ext cx="2259967" cy="195734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39" name="Triángulo"/>
            <p:cNvSpPr/>
            <p:nvPr/>
          </p:nvSpPr>
          <p:spPr>
            <a:xfrm rot="5400000">
              <a:off x="13552481" y="4676125"/>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40" name="Triángulo"/>
            <p:cNvSpPr/>
            <p:nvPr/>
          </p:nvSpPr>
          <p:spPr>
            <a:xfrm rot="5400000">
              <a:off x="13554924" y="5806109"/>
              <a:ext cx="2259967" cy="195734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41" name="Triángulo"/>
            <p:cNvSpPr/>
            <p:nvPr/>
          </p:nvSpPr>
          <p:spPr>
            <a:xfrm rot="5400000">
              <a:off x="13557363" y="8063638"/>
              <a:ext cx="225508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grpSp>
      <p:sp>
        <p:nvSpPr>
          <p:cNvPr id="743" name="Rectángulo"/>
          <p:cNvSpPr/>
          <p:nvPr/>
        </p:nvSpPr>
        <p:spPr>
          <a:xfrm>
            <a:off x="1974" y="4816668"/>
            <a:ext cx="12192001" cy="2058039"/>
          </a:xfrm>
          <a:prstGeom prst="rect">
            <a:avLst/>
          </a:prstGeom>
          <a:solidFill>
            <a:schemeClr val="accent2">
              <a:hueOff val="167855"/>
              <a:satOff val="17755"/>
              <a:lumOff val="-16671"/>
              <a:alpha val="62136"/>
            </a:schemeClr>
          </a:solidFill>
          <a:ln w="12700">
            <a:miter lim="400000"/>
          </a:ln>
        </p:spPr>
        <p:txBody>
          <a:bodyPr lIns="45720" tIns="45720" rIns="45720" bIns="45720" anchor="ct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grpSp>
        <p:nvGrpSpPr>
          <p:cNvPr id="756" name="Grupo"/>
          <p:cNvGrpSpPr/>
          <p:nvPr/>
        </p:nvGrpSpPr>
        <p:grpSpPr>
          <a:xfrm>
            <a:off x="10241442" y="4340036"/>
            <a:ext cx="2732795" cy="2768441"/>
            <a:chOff x="0" y="0"/>
            <a:chExt cx="5465588" cy="5536879"/>
          </a:xfrm>
        </p:grpSpPr>
        <p:sp>
          <p:nvSpPr>
            <p:cNvPr id="744" name="Figura"/>
            <p:cNvSpPr/>
            <p:nvPr/>
          </p:nvSpPr>
          <p:spPr>
            <a:xfrm rot="1800000">
              <a:off x="1594909" y="307662"/>
              <a:ext cx="1603633" cy="139198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2F2837">
                <a:alpha val="80934"/>
              </a:srgbClr>
            </a:solidFill>
            <a:ln w="12700" cap="flat">
              <a:noFill/>
              <a:miter lim="400000"/>
            </a:ln>
            <a:effectLst/>
          </p:spPr>
          <p:txBody>
            <a:bodyPr wrap="square" lIns="91439" tIns="91439" rIns="91439" bIns="91439" numCol="1" anchor="t">
              <a:noAutofit/>
            </a:bodyP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745" name="Figura"/>
            <p:cNvSpPr/>
            <p:nvPr/>
          </p:nvSpPr>
          <p:spPr>
            <a:xfrm rot="1800000">
              <a:off x="2266895" y="708851"/>
              <a:ext cx="1604651" cy="1391986"/>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2F2837">
                <a:alpha val="80934"/>
              </a:srgbClr>
            </a:solidFill>
            <a:ln w="12700" cap="flat">
              <a:noFill/>
              <a:miter lim="400000"/>
            </a:ln>
            <a:effectLst/>
          </p:spPr>
          <p:txBody>
            <a:bodyPr wrap="square" lIns="91439" tIns="91439" rIns="91439" bIns="91439" numCol="1" anchor="t">
              <a:noAutofit/>
            </a:bodyP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746" name="Figura"/>
            <p:cNvSpPr/>
            <p:nvPr/>
          </p:nvSpPr>
          <p:spPr>
            <a:xfrm rot="1800000">
              <a:off x="2948447" y="1089128"/>
              <a:ext cx="1603633" cy="139198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47" name="Figura"/>
            <p:cNvSpPr/>
            <p:nvPr/>
          </p:nvSpPr>
          <p:spPr>
            <a:xfrm rot="1800000">
              <a:off x="3620433" y="1490317"/>
              <a:ext cx="1604651" cy="1391986"/>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48" name="Figura"/>
            <p:cNvSpPr/>
            <p:nvPr/>
          </p:nvSpPr>
          <p:spPr>
            <a:xfrm rot="1800000">
              <a:off x="911636" y="1492144"/>
              <a:ext cx="1603633" cy="138995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2F2837">
                <a:alpha val="80934"/>
              </a:srgbClr>
            </a:solidFill>
            <a:ln w="12700" cap="flat">
              <a:noFill/>
              <a:miter lim="400000"/>
            </a:ln>
            <a:effectLst/>
          </p:spPr>
          <p:txBody>
            <a:bodyPr wrap="square" lIns="91439" tIns="91439" rIns="91439" bIns="91439" numCol="1" anchor="t">
              <a:noAutofit/>
            </a:bodyP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749" name="Figura"/>
            <p:cNvSpPr/>
            <p:nvPr/>
          </p:nvSpPr>
          <p:spPr>
            <a:xfrm rot="1800000">
              <a:off x="1595323" y="1873065"/>
              <a:ext cx="1604651" cy="13899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793" y="0"/>
                  </a:lnTo>
                  <a:lnTo>
                    <a:pt x="21600" y="21600"/>
                  </a:lnTo>
                  <a:close/>
                  <a:moveTo>
                    <a:pt x="562" y="21220"/>
                  </a:moveTo>
                  <a:lnTo>
                    <a:pt x="21038" y="21220"/>
                  </a:lnTo>
                  <a:lnTo>
                    <a:pt x="10793" y="743"/>
                  </a:lnTo>
                  <a:lnTo>
                    <a:pt x="562" y="21220"/>
                  </a:lnTo>
                  <a:close/>
                </a:path>
              </a:pathLst>
            </a:custGeom>
            <a:solidFill>
              <a:srgbClr val="FFFFFF">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50" name="Figura"/>
            <p:cNvSpPr/>
            <p:nvPr/>
          </p:nvSpPr>
          <p:spPr>
            <a:xfrm rot="1800000">
              <a:off x="2265173" y="2273609"/>
              <a:ext cx="1603634" cy="138995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2F2837">
                <a:alpha val="80934"/>
              </a:srgbClr>
            </a:solidFill>
            <a:ln w="12700" cap="flat">
              <a:noFill/>
              <a:miter lim="400000"/>
            </a:ln>
            <a:effectLst/>
          </p:spPr>
          <p:txBody>
            <a:bodyPr wrap="square" lIns="91439" tIns="91439" rIns="91439" bIns="91439" numCol="1" anchor="t">
              <a:noAutofit/>
            </a:bodyP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751" name="Figura"/>
            <p:cNvSpPr/>
            <p:nvPr/>
          </p:nvSpPr>
          <p:spPr>
            <a:xfrm rot="1800000">
              <a:off x="2948861" y="2654531"/>
              <a:ext cx="1604651" cy="13899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7" y="0"/>
                  </a:lnTo>
                  <a:lnTo>
                    <a:pt x="21600" y="21600"/>
                  </a:lnTo>
                  <a:close/>
                  <a:moveTo>
                    <a:pt x="562" y="21220"/>
                  </a:moveTo>
                  <a:lnTo>
                    <a:pt x="21038" y="21220"/>
                  </a:lnTo>
                  <a:lnTo>
                    <a:pt x="10807" y="743"/>
                  </a:lnTo>
                  <a:lnTo>
                    <a:pt x="562" y="21220"/>
                  </a:lnTo>
                  <a:close/>
                </a:path>
              </a:pathLst>
            </a:custGeom>
            <a:solidFill>
              <a:srgbClr val="FFFFFF">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52" name="Figura"/>
            <p:cNvSpPr/>
            <p:nvPr/>
          </p:nvSpPr>
          <p:spPr>
            <a:xfrm rot="1800000">
              <a:off x="240573" y="2653441"/>
              <a:ext cx="1603633" cy="139198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2F2837">
                <a:alpha val="80934"/>
              </a:srgbClr>
            </a:solidFill>
            <a:ln w="12700" cap="flat">
              <a:noFill/>
              <a:miter lim="400000"/>
            </a:ln>
            <a:effectLst/>
          </p:spPr>
          <p:txBody>
            <a:bodyPr wrap="square" lIns="91439" tIns="91439" rIns="91439" bIns="91439" numCol="1" anchor="t">
              <a:noAutofit/>
            </a:bodyP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753" name="Figura"/>
            <p:cNvSpPr/>
            <p:nvPr/>
          </p:nvSpPr>
          <p:spPr>
            <a:xfrm rot="1800000">
              <a:off x="912050" y="3055512"/>
              <a:ext cx="1604651" cy="1391986"/>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2F2837">
                <a:alpha val="80934"/>
              </a:srgbClr>
            </a:solidFill>
            <a:ln w="12700" cap="flat">
              <a:noFill/>
              <a:miter lim="400000"/>
            </a:ln>
            <a:effectLst/>
          </p:spPr>
          <p:txBody>
            <a:bodyPr wrap="square" lIns="91439" tIns="91439" rIns="91439" bIns="91439" numCol="1" anchor="t">
              <a:noAutofit/>
            </a:bodyP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754" name="Figura"/>
            <p:cNvSpPr/>
            <p:nvPr/>
          </p:nvSpPr>
          <p:spPr>
            <a:xfrm rot="1800000">
              <a:off x="1594111" y="3434907"/>
              <a:ext cx="1603633" cy="139198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2F2837">
                <a:alpha val="80934"/>
              </a:srgbClr>
            </a:solidFill>
            <a:ln w="12700" cap="flat">
              <a:noFill/>
              <a:miter lim="400000"/>
            </a:ln>
            <a:effectLst/>
          </p:spPr>
          <p:txBody>
            <a:bodyPr wrap="square" lIns="91439" tIns="91439" rIns="91439" bIns="91439" numCol="1" anchor="t">
              <a:noAutofit/>
            </a:bodyP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755" name="Figura"/>
            <p:cNvSpPr/>
            <p:nvPr/>
          </p:nvSpPr>
          <p:spPr>
            <a:xfrm rot="1800000">
              <a:off x="2265588" y="3836977"/>
              <a:ext cx="1604651" cy="1391986"/>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2F2837">
                <a:alpha val="80934"/>
              </a:srgbClr>
            </a:solidFill>
            <a:ln w="12700" cap="flat">
              <a:noFill/>
              <a:miter lim="400000"/>
            </a:ln>
            <a:effectLst/>
          </p:spPr>
          <p:txBody>
            <a:bodyPr wrap="square" lIns="91439" tIns="91439" rIns="91439" bIns="91439" numCol="1" anchor="t">
              <a:noAutofit/>
            </a:bodyP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grpSp>
      <p:grpSp>
        <p:nvGrpSpPr>
          <p:cNvPr id="769" name="Grupo"/>
          <p:cNvGrpSpPr/>
          <p:nvPr/>
        </p:nvGrpSpPr>
        <p:grpSpPr>
          <a:xfrm>
            <a:off x="-1403624" y="3974863"/>
            <a:ext cx="2732795" cy="2768441"/>
            <a:chOff x="0" y="0"/>
            <a:chExt cx="5465588" cy="5536879"/>
          </a:xfrm>
        </p:grpSpPr>
        <p:sp>
          <p:nvSpPr>
            <p:cNvPr id="757" name="Figura"/>
            <p:cNvSpPr/>
            <p:nvPr/>
          </p:nvSpPr>
          <p:spPr>
            <a:xfrm rot="1800000">
              <a:off x="1594909" y="307662"/>
              <a:ext cx="1603633" cy="139198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58" name="Figura"/>
            <p:cNvSpPr/>
            <p:nvPr/>
          </p:nvSpPr>
          <p:spPr>
            <a:xfrm rot="1800000">
              <a:off x="2266895" y="708851"/>
              <a:ext cx="1604651" cy="1391986"/>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2F2837">
                <a:alpha val="80934"/>
              </a:srgbClr>
            </a:solidFill>
            <a:ln w="12700" cap="flat">
              <a:noFill/>
              <a:miter lim="400000"/>
            </a:ln>
            <a:effectLst/>
          </p:spPr>
          <p:txBody>
            <a:bodyPr wrap="square" lIns="91439" tIns="91439" rIns="91439" bIns="91439" numCol="1" anchor="t">
              <a:noAutofit/>
            </a:bodyP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759" name="Figura"/>
            <p:cNvSpPr/>
            <p:nvPr/>
          </p:nvSpPr>
          <p:spPr>
            <a:xfrm rot="1800000">
              <a:off x="2948447" y="1089128"/>
              <a:ext cx="1603633" cy="139198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60" name="Figura"/>
            <p:cNvSpPr/>
            <p:nvPr/>
          </p:nvSpPr>
          <p:spPr>
            <a:xfrm rot="1800000">
              <a:off x="3620433" y="1490317"/>
              <a:ext cx="1604651" cy="1391986"/>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2F2837">
                <a:alpha val="80934"/>
              </a:srgbClr>
            </a:solidFill>
            <a:ln w="12700" cap="flat">
              <a:noFill/>
              <a:miter lim="400000"/>
            </a:ln>
            <a:effectLst/>
          </p:spPr>
          <p:txBody>
            <a:bodyPr wrap="square" lIns="91439" tIns="91439" rIns="91439" bIns="91439" numCol="1" anchor="t">
              <a:noAutofit/>
            </a:bodyP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761" name="Figura"/>
            <p:cNvSpPr/>
            <p:nvPr/>
          </p:nvSpPr>
          <p:spPr>
            <a:xfrm rot="1800000">
              <a:off x="911636" y="1492144"/>
              <a:ext cx="1603633" cy="138995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62" name="Figura"/>
            <p:cNvSpPr/>
            <p:nvPr/>
          </p:nvSpPr>
          <p:spPr>
            <a:xfrm rot="1800000">
              <a:off x="1595323" y="1873065"/>
              <a:ext cx="1604651" cy="13899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793" y="0"/>
                  </a:lnTo>
                  <a:lnTo>
                    <a:pt x="21600" y="21600"/>
                  </a:lnTo>
                  <a:close/>
                  <a:moveTo>
                    <a:pt x="562" y="21220"/>
                  </a:moveTo>
                  <a:lnTo>
                    <a:pt x="21038" y="21220"/>
                  </a:lnTo>
                  <a:lnTo>
                    <a:pt x="10793" y="743"/>
                  </a:lnTo>
                  <a:lnTo>
                    <a:pt x="562" y="21220"/>
                  </a:lnTo>
                  <a:close/>
                </a:path>
              </a:pathLst>
            </a:custGeom>
            <a:solidFill>
              <a:srgbClr val="FFFFFF">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63" name="Figura"/>
            <p:cNvSpPr/>
            <p:nvPr/>
          </p:nvSpPr>
          <p:spPr>
            <a:xfrm rot="1800000">
              <a:off x="2265173" y="2273609"/>
              <a:ext cx="1603634" cy="138995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2F2837">
                <a:alpha val="80934"/>
              </a:srgbClr>
            </a:solidFill>
            <a:ln w="12700" cap="flat">
              <a:noFill/>
              <a:miter lim="400000"/>
            </a:ln>
            <a:effectLst/>
          </p:spPr>
          <p:txBody>
            <a:bodyPr wrap="square" lIns="91439" tIns="91439" rIns="91439" bIns="91439" numCol="1" anchor="t">
              <a:noAutofit/>
            </a:bodyP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764" name="Figura"/>
            <p:cNvSpPr/>
            <p:nvPr/>
          </p:nvSpPr>
          <p:spPr>
            <a:xfrm rot="1800000">
              <a:off x="2948861" y="2654531"/>
              <a:ext cx="1604651" cy="13899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7" y="0"/>
                  </a:lnTo>
                  <a:lnTo>
                    <a:pt x="21600" y="21600"/>
                  </a:lnTo>
                  <a:close/>
                  <a:moveTo>
                    <a:pt x="562" y="21220"/>
                  </a:moveTo>
                  <a:lnTo>
                    <a:pt x="21038" y="21220"/>
                  </a:lnTo>
                  <a:lnTo>
                    <a:pt x="10807" y="743"/>
                  </a:lnTo>
                  <a:lnTo>
                    <a:pt x="562" y="21220"/>
                  </a:lnTo>
                  <a:close/>
                </a:path>
              </a:pathLst>
            </a:custGeom>
            <a:solidFill>
              <a:srgbClr val="2F2837">
                <a:alpha val="80934"/>
              </a:srgbClr>
            </a:solidFill>
            <a:ln w="12700" cap="flat">
              <a:noFill/>
              <a:miter lim="400000"/>
            </a:ln>
            <a:effectLst/>
          </p:spPr>
          <p:txBody>
            <a:bodyPr wrap="square" lIns="91439" tIns="91439" rIns="91439" bIns="91439" numCol="1" anchor="t">
              <a:noAutofit/>
            </a:bodyP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765" name="Figura"/>
            <p:cNvSpPr/>
            <p:nvPr/>
          </p:nvSpPr>
          <p:spPr>
            <a:xfrm rot="1800000">
              <a:off x="240573" y="2653441"/>
              <a:ext cx="1603633" cy="139198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66" name="Figura"/>
            <p:cNvSpPr/>
            <p:nvPr/>
          </p:nvSpPr>
          <p:spPr>
            <a:xfrm rot="1800000">
              <a:off x="912050" y="3055512"/>
              <a:ext cx="1604651" cy="1391986"/>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67" name="Figura"/>
            <p:cNvSpPr/>
            <p:nvPr/>
          </p:nvSpPr>
          <p:spPr>
            <a:xfrm rot="1800000">
              <a:off x="1594111" y="3434907"/>
              <a:ext cx="1603633" cy="139198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768" name="Figura"/>
            <p:cNvSpPr/>
            <p:nvPr/>
          </p:nvSpPr>
          <p:spPr>
            <a:xfrm rot="1800000">
              <a:off x="2265588" y="3836977"/>
              <a:ext cx="1604651" cy="1391986"/>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2F2837">
                <a:alpha val="80934"/>
              </a:srgbClr>
            </a:solidFill>
            <a:ln w="12700" cap="flat">
              <a:noFill/>
              <a:miter lim="400000"/>
            </a:ln>
            <a:effectLst/>
          </p:spPr>
          <p:txBody>
            <a:bodyPr wrap="square" lIns="91439" tIns="91439" rIns="91439" bIns="91439" numCol="1" anchor="t">
              <a:noAutofit/>
            </a:bodyP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grpSp>
      <p:sp>
        <p:nvSpPr>
          <p:cNvPr id="770" name="Número de diapositiva"/>
          <p:cNvSpPr txBox="1">
            <a:spLocks noGrp="1"/>
          </p:cNvSpPr>
          <p:nvPr>
            <p:ph type="sldNum" sz="quarter" idx="2"/>
          </p:nvPr>
        </p:nvSpPr>
        <p:spPr>
          <a:xfrm>
            <a:off x="11522214" y="550378"/>
            <a:ext cx="612001" cy="370841"/>
          </a:xfrm>
          <a:prstGeom prst="rect">
            <a:avLst/>
          </a:prstGeom>
        </p:spPr>
        <p:txBody>
          <a:bodyPr wrap="square" lIns="45720" tIns="45720" rIns="45720" bIns="45720"/>
          <a:lstStyle>
            <a:lvl1pP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327657906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14_Custom Layout">
    <p:spTree>
      <p:nvGrpSpPr>
        <p:cNvPr id="1" name=""/>
        <p:cNvGrpSpPr/>
        <p:nvPr/>
      </p:nvGrpSpPr>
      <p:grpSpPr>
        <a:xfrm>
          <a:off x="0" y="0"/>
          <a:ext cx="0" cy="0"/>
          <a:chOff x="0" y="0"/>
          <a:chExt cx="0" cy="0"/>
        </a:xfrm>
      </p:grpSpPr>
      <p:sp>
        <p:nvSpPr>
          <p:cNvPr id="777" name="Número de diapositiva"/>
          <p:cNvSpPr txBox="1">
            <a:spLocks noGrp="1"/>
          </p:cNvSpPr>
          <p:nvPr>
            <p:ph type="sldNum" sz="quarter" idx="2"/>
          </p:nvPr>
        </p:nvSpPr>
        <p:spPr>
          <a:xfrm>
            <a:off x="11562419" y="545146"/>
            <a:ext cx="612001" cy="370841"/>
          </a:xfrm>
          <a:prstGeom prst="rect">
            <a:avLst/>
          </a:prstGeom>
        </p:spPr>
        <p:txBody>
          <a:bodyPr wrap="square" lIns="45720" tIns="45720" rIns="45720" bIns="45720"/>
          <a:lstStyle>
            <a:lvl1pP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334219604"/>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71_Custom Layout">
    <p:spTree>
      <p:nvGrpSpPr>
        <p:cNvPr id="1" name=""/>
        <p:cNvGrpSpPr/>
        <p:nvPr/>
      </p:nvGrpSpPr>
      <p:grpSpPr>
        <a:xfrm>
          <a:off x="0" y="0"/>
          <a:ext cx="0" cy="0"/>
          <a:chOff x="0" y="0"/>
          <a:chExt cx="0" cy="0"/>
        </a:xfrm>
      </p:grpSpPr>
      <p:sp>
        <p:nvSpPr>
          <p:cNvPr id="784" name="Figura"/>
          <p:cNvSpPr/>
          <p:nvPr/>
        </p:nvSpPr>
        <p:spPr>
          <a:xfrm rot="10800000">
            <a:off x="11464428" y="510908"/>
            <a:ext cx="727572" cy="4434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18" y="0"/>
                </a:lnTo>
                <a:lnTo>
                  <a:pt x="21600" y="10800"/>
                </a:lnTo>
                <a:lnTo>
                  <a:pt x="15018" y="21600"/>
                </a:lnTo>
                <a:lnTo>
                  <a:pt x="0" y="21600"/>
                </a:lnTo>
                <a:close/>
              </a:path>
            </a:pathLst>
          </a:custGeom>
          <a:solidFill>
            <a:srgbClr val="C91719"/>
          </a:solidFill>
          <a:ln w="12700">
            <a:miter lim="400000"/>
          </a:ln>
        </p:spPr>
        <p:txBody>
          <a:bodyPr lIns="45720" tIns="45720" rIns="45720" bIns="45720" anchor="ct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785" name="Número de diapositiva"/>
          <p:cNvSpPr txBox="1">
            <a:spLocks noGrp="1"/>
          </p:cNvSpPr>
          <p:nvPr>
            <p:ph type="sldNum" sz="quarter" idx="2"/>
          </p:nvPr>
        </p:nvSpPr>
        <p:spPr>
          <a:xfrm>
            <a:off x="11613714" y="545146"/>
            <a:ext cx="576001" cy="370841"/>
          </a:xfrm>
          <a:prstGeom prst="rect">
            <a:avLst/>
          </a:prstGeom>
        </p:spPr>
        <p:txBody>
          <a:bodyPr wrap="square" lIns="45720" tIns="45720" rIns="45720" bIns="45720"/>
          <a:lstStyle>
            <a:lvl1pP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2490476076"/>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68_Custom Layout">
    <p:spTree>
      <p:nvGrpSpPr>
        <p:cNvPr id="1" name=""/>
        <p:cNvGrpSpPr/>
        <p:nvPr/>
      </p:nvGrpSpPr>
      <p:grpSpPr>
        <a:xfrm>
          <a:off x="0" y="0"/>
          <a:ext cx="0" cy="0"/>
          <a:chOff x="0" y="0"/>
          <a:chExt cx="0" cy="0"/>
        </a:xfrm>
      </p:grpSpPr>
      <p:sp>
        <p:nvSpPr>
          <p:cNvPr id="837" name="Figura"/>
          <p:cNvSpPr/>
          <p:nvPr/>
        </p:nvSpPr>
        <p:spPr>
          <a:xfrm rot="10800000">
            <a:off x="11464428" y="510908"/>
            <a:ext cx="727572" cy="4434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18" y="0"/>
                </a:lnTo>
                <a:lnTo>
                  <a:pt x="21600" y="10800"/>
                </a:lnTo>
                <a:lnTo>
                  <a:pt x="15018" y="21600"/>
                </a:lnTo>
                <a:lnTo>
                  <a:pt x="0" y="21600"/>
                </a:lnTo>
                <a:close/>
              </a:path>
            </a:pathLst>
          </a:custGeom>
          <a:solidFill>
            <a:srgbClr val="C91719"/>
          </a:solidFill>
          <a:ln w="12700">
            <a:miter lim="400000"/>
          </a:ln>
        </p:spPr>
        <p:txBody>
          <a:bodyPr lIns="45720" tIns="45720" rIns="45720" bIns="45720" anchor="ct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838" name="Número de diapositiva"/>
          <p:cNvSpPr txBox="1">
            <a:spLocks noGrp="1"/>
          </p:cNvSpPr>
          <p:nvPr>
            <p:ph type="sldNum" sz="quarter" idx="2"/>
          </p:nvPr>
        </p:nvSpPr>
        <p:spPr>
          <a:xfrm>
            <a:off x="11562419" y="545146"/>
            <a:ext cx="612001" cy="370841"/>
          </a:xfrm>
          <a:prstGeom prst="rect">
            <a:avLst/>
          </a:prstGeom>
        </p:spPr>
        <p:txBody>
          <a:bodyPr wrap="square" lIns="45720" tIns="45720" rIns="45720" bIns="45720"/>
          <a:lstStyle>
            <a:lvl1pP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282466983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69_Custom Layout">
    <p:spTree>
      <p:nvGrpSpPr>
        <p:cNvPr id="1" name=""/>
        <p:cNvGrpSpPr/>
        <p:nvPr/>
      </p:nvGrpSpPr>
      <p:grpSpPr>
        <a:xfrm>
          <a:off x="0" y="0"/>
          <a:ext cx="0" cy="0"/>
          <a:chOff x="0" y="0"/>
          <a:chExt cx="0" cy="0"/>
        </a:xfrm>
      </p:grpSpPr>
      <p:sp>
        <p:nvSpPr>
          <p:cNvPr id="845" name="Figura"/>
          <p:cNvSpPr/>
          <p:nvPr/>
        </p:nvSpPr>
        <p:spPr>
          <a:xfrm rot="10800000">
            <a:off x="11464428" y="510908"/>
            <a:ext cx="727572" cy="4434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18" y="0"/>
                </a:lnTo>
                <a:lnTo>
                  <a:pt x="21600" y="10800"/>
                </a:lnTo>
                <a:lnTo>
                  <a:pt x="15018" y="21600"/>
                </a:lnTo>
                <a:lnTo>
                  <a:pt x="0" y="21600"/>
                </a:lnTo>
                <a:close/>
              </a:path>
            </a:pathLst>
          </a:custGeom>
          <a:solidFill>
            <a:srgbClr val="1A6798"/>
          </a:solidFill>
          <a:ln w="12700">
            <a:miter lim="400000"/>
          </a:ln>
        </p:spPr>
        <p:txBody>
          <a:bodyPr lIns="45720" tIns="45720" rIns="45720" bIns="45720" anchor="ct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846" name="Número de diapositiva"/>
          <p:cNvSpPr txBox="1">
            <a:spLocks noGrp="1"/>
          </p:cNvSpPr>
          <p:nvPr>
            <p:ph type="sldNum" sz="quarter" idx="2"/>
          </p:nvPr>
        </p:nvSpPr>
        <p:spPr>
          <a:xfrm>
            <a:off x="11562419" y="545146"/>
            <a:ext cx="612001" cy="370841"/>
          </a:xfrm>
          <a:prstGeom prst="rect">
            <a:avLst/>
          </a:prstGeom>
        </p:spPr>
        <p:txBody>
          <a:bodyPr wrap="square" lIns="45720" tIns="45720" rIns="45720" bIns="45720"/>
          <a:lstStyle>
            <a:lvl1pP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45900035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A0074AB-8B2A-DF48-9005-F0E5ECF1A562}"/>
              </a:ext>
            </a:extLst>
          </p:cNvPr>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a:extLst>
              <a:ext uri="{FF2B5EF4-FFF2-40B4-BE49-F238E27FC236}">
                <a16:creationId xmlns:a16="http://schemas.microsoft.com/office/drawing/2014/main" xmlns="" id="{DE353E8A-32B6-5E43-BC9B-4DD1D8A6B77C}"/>
              </a:ext>
            </a:extLst>
          </p:cNvPr>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a:extLst>
              <a:ext uri="{FF2B5EF4-FFF2-40B4-BE49-F238E27FC236}">
                <a16:creationId xmlns:a16="http://schemas.microsoft.com/office/drawing/2014/main" xmlns="" id="{3C073333-54B7-3D42-A1E1-A68C0972B1B7}"/>
              </a:ext>
            </a:extLst>
          </p:cNvPr>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posición de fecha 4">
            <a:extLst>
              <a:ext uri="{FF2B5EF4-FFF2-40B4-BE49-F238E27FC236}">
                <a16:creationId xmlns:a16="http://schemas.microsoft.com/office/drawing/2014/main" xmlns="" id="{107F7327-109D-C94A-9D20-8E23323536E6}"/>
              </a:ext>
            </a:extLst>
          </p:cNvPr>
          <p:cNvSpPr>
            <a:spLocks noGrp="1"/>
          </p:cNvSpPr>
          <p:nvPr>
            <p:ph type="dt" sz="half" idx="10"/>
          </p:nvPr>
        </p:nvSpPr>
        <p:spPr/>
        <p:txBody>
          <a:bodyPr/>
          <a:lstStyle/>
          <a:p>
            <a:pPr>
              <a:defRPr/>
            </a:pPr>
            <a:fld id="{5C3FACD0-A7F2-4362-8175-0773B00F3DE2}" type="datetimeFigureOut">
              <a:rPr lang="es-CO" smtClean="0"/>
              <a:pPr>
                <a:defRPr/>
              </a:pPr>
              <a:t>26/09/2018</a:t>
            </a:fld>
            <a:endParaRPr lang="es-CO"/>
          </a:p>
        </p:txBody>
      </p:sp>
      <p:sp>
        <p:nvSpPr>
          <p:cNvPr id="6" name="Marcador de posición de pie de página 5">
            <a:extLst>
              <a:ext uri="{FF2B5EF4-FFF2-40B4-BE49-F238E27FC236}">
                <a16:creationId xmlns:a16="http://schemas.microsoft.com/office/drawing/2014/main" xmlns="" id="{3C152E5A-7A3C-604C-BD46-F9731E81F532}"/>
              </a:ext>
            </a:extLst>
          </p:cNvPr>
          <p:cNvSpPr>
            <a:spLocks noGrp="1"/>
          </p:cNvSpPr>
          <p:nvPr>
            <p:ph type="ftr" sz="quarter" idx="11"/>
          </p:nvPr>
        </p:nvSpPr>
        <p:spPr/>
        <p:txBody>
          <a:bodyPr/>
          <a:lstStyle/>
          <a:p>
            <a:pPr>
              <a:defRPr/>
            </a:pPr>
            <a:endParaRPr lang="es-CO"/>
          </a:p>
        </p:txBody>
      </p:sp>
      <p:sp>
        <p:nvSpPr>
          <p:cNvPr id="7" name="Marcador de posición de número de diapositiva 6">
            <a:extLst>
              <a:ext uri="{FF2B5EF4-FFF2-40B4-BE49-F238E27FC236}">
                <a16:creationId xmlns:a16="http://schemas.microsoft.com/office/drawing/2014/main" xmlns="" id="{E6E831C7-A00A-1B46-895E-4C295EBC7075}"/>
              </a:ext>
            </a:extLst>
          </p:cNvPr>
          <p:cNvSpPr>
            <a:spLocks noGrp="1"/>
          </p:cNvSpPr>
          <p:nvPr>
            <p:ph type="sldNum" sz="quarter" idx="12"/>
          </p:nvPr>
        </p:nvSpPr>
        <p:spPr/>
        <p:txBody>
          <a:bodyPr/>
          <a:lstStyle/>
          <a:p>
            <a:pPr>
              <a:defRPr/>
            </a:pPr>
            <a:fld id="{925ED793-4964-4FCE-AAF0-C51CD3EC2EC0}" type="slidenum">
              <a:rPr lang="es-CO" smtClean="0"/>
              <a:pPr>
                <a:defRPr/>
              </a:pPr>
              <a:t>‹Nº›</a:t>
            </a:fld>
            <a:endParaRPr lang="es-CO"/>
          </a:p>
        </p:txBody>
      </p:sp>
    </p:spTree>
    <p:extLst>
      <p:ext uri="{BB962C8B-B14F-4D97-AF65-F5344CB8AC3E}">
        <p14:creationId xmlns:p14="http://schemas.microsoft.com/office/powerpoint/2010/main" val="280502898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80_Custom Layout">
    <p:spTree>
      <p:nvGrpSpPr>
        <p:cNvPr id="1" name=""/>
        <p:cNvGrpSpPr/>
        <p:nvPr/>
      </p:nvGrpSpPr>
      <p:grpSpPr>
        <a:xfrm>
          <a:off x="0" y="0"/>
          <a:ext cx="0" cy="0"/>
          <a:chOff x="0" y="0"/>
          <a:chExt cx="0" cy="0"/>
        </a:xfrm>
      </p:grpSpPr>
      <p:sp>
        <p:nvSpPr>
          <p:cNvPr id="909" name="Figura"/>
          <p:cNvSpPr/>
          <p:nvPr/>
        </p:nvSpPr>
        <p:spPr>
          <a:xfrm rot="10800000">
            <a:off x="11464428" y="510908"/>
            <a:ext cx="727572" cy="4434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18" y="0"/>
                </a:lnTo>
                <a:lnTo>
                  <a:pt x="21600" y="10800"/>
                </a:lnTo>
                <a:lnTo>
                  <a:pt x="15018" y="21600"/>
                </a:lnTo>
                <a:lnTo>
                  <a:pt x="0" y="21600"/>
                </a:lnTo>
                <a:close/>
              </a:path>
            </a:pathLst>
          </a:custGeom>
          <a:solidFill>
            <a:srgbClr val="1B81B0"/>
          </a:solidFill>
          <a:ln w="12700">
            <a:miter lim="400000"/>
          </a:ln>
        </p:spPr>
        <p:txBody>
          <a:bodyPr lIns="45720" tIns="45720" rIns="45720" bIns="45720" anchor="ct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910" name="Número de diapositiva"/>
          <p:cNvSpPr txBox="1">
            <a:spLocks noGrp="1"/>
          </p:cNvSpPr>
          <p:nvPr>
            <p:ph type="sldNum" sz="quarter" idx="2"/>
          </p:nvPr>
        </p:nvSpPr>
        <p:spPr>
          <a:xfrm>
            <a:off x="11616718" y="545146"/>
            <a:ext cx="576001" cy="370841"/>
          </a:xfrm>
          <a:prstGeom prst="rect">
            <a:avLst/>
          </a:prstGeom>
        </p:spPr>
        <p:txBody>
          <a:bodyPr wrap="square" lIns="45720" tIns="45720" rIns="45720" bIns="45720"/>
          <a:lstStyle>
            <a:lvl1pP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98786439"/>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70_Custom Layout">
    <p:spTree>
      <p:nvGrpSpPr>
        <p:cNvPr id="1" name=""/>
        <p:cNvGrpSpPr/>
        <p:nvPr/>
      </p:nvGrpSpPr>
      <p:grpSpPr>
        <a:xfrm>
          <a:off x="0" y="0"/>
          <a:ext cx="0" cy="0"/>
          <a:chOff x="0" y="0"/>
          <a:chExt cx="0" cy="0"/>
        </a:xfrm>
      </p:grpSpPr>
      <p:sp>
        <p:nvSpPr>
          <p:cNvPr id="917" name="Figura"/>
          <p:cNvSpPr/>
          <p:nvPr/>
        </p:nvSpPr>
        <p:spPr>
          <a:xfrm rot="10800000">
            <a:off x="11464428" y="510908"/>
            <a:ext cx="727572" cy="4434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18" y="0"/>
                </a:lnTo>
                <a:lnTo>
                  <a:pt x="21600" y="10800"/>
                </a:lnTo>
                <a:lnTo>
                  <a:pt x="15018" y="21600"/>
                </a:lnTo>
                <a:lnTo>
                  <a:pt x="0" y="21600"/>
                </a:lnTo>
                <a:close/>
              </a:path>
            </a:pathLst>
          </a:custGeom>
          <a:solidFill>
            <a:srgbClr val="C91719"/>
          </a:solidFill>
          <a:ln w="12700">
            <a:miter lim="400000"/>
          </a:ln>
        </p:spPr>
        <p:txBody>
          <a:bodyPr lIns="45720" tIns="45720" rIns="45720" bIns="45720" anchor="ct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918" name="Número de diapositiva"/>
          <p:cNvSpPr txBox="1">
            <a:spLocks noGrp="1"/>
          </p:cNvSpPr>
          <p:nvPr>
            <p:ph type="sldNum" sz="quarter" idx="2"/>
          </p:nvPr>
        </p:nvSpPr>
        <p:spPr>
          <a:xfrm>
            <a:off x="11562419" y="545146"/>
            <a:ext cx="612001" cy="370841"/>
          </a:xfrm>
          <a:prstGeom prst="rect">
            <a:avLst/>
          </a:prstGeom>
        </p:spPr>
        <p:txBody>
          <a:bodyPr wrap="square" lIns="45720" tIns="45720" rIns="45720" bIns="45720"/>
          <a:lstStyle>
            <a:lvl1pP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2811737095"/>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72_Custom Layout">
    <p:spTree>
      <p:nvGrpSpPr>
        <p:cNvPr id="1" name=""/>
        <p:cNvGrpSpPr/>
        <p:nvPr/>
      </p:nvGrpSpPr>
      <p:grpSpPr>
        <a:xfrm>
          <a:off x="0" y="0"/>
          <a:ext cx="0" cy="0"/>
          <a:chOff x="0" y="0"/>
          <a:chExt cx="0" cy="0"/>
        </a:xfrm>
      </p:grpSpPr>
      <p:sp>
        <p:nvSpPr>
          <p:cNvPr id="925" name="Figura"/>
          <p:cNvSpPr/>
          <p:nvPr/>
        </p:nvSpPr>
        <p:spPr>
          <a:xfrm rot="10800000">
            <a:off x="11464428" y="510908"/>
            <a:ext cx="727572" cy="4434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18" y="0"/>
                </a:lnTo>
                <a:lnTo>
                  <a:pt x="21600" y="10800"/>
                </a:lnTo>
                <a:lnTo>
                  <a:pt x="15018" y="21600"/>
                </a:lnTo>
                <a:lnTo>
                  <a:pt x="0" y="21600"/>
                </a:lnTo>
                <a:close/>
              </a:path>
            </a:pathLst>
          </a:custGeom>
          <a:solidFill>
            <a:srgbClr val="C91719"/>
          </a:solidFill>
          <a:ln w="12700">
            <a:miter lim="400000"/>
          </a:ln>
        </p:spPr>
        <p:txBody>
          <a:bodyPr lIns="45720" tIns="45720" rIns="45720" bIns="45720" anchor="ct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926" name="Número de diapositiva"/>
          <p:cNvSpPr txBox="1">
            <a:spLocks noGrp="1"/>
          </p:cNvSpPr>
          <p:nvPr>
            <p:ph type="sldNum" sz="quarter" idx="2"/>
          </p:nvPr>
        </p:nvSpPr>
        <p:spPr>
          <a:xfrm>
            <a:off x="11613714" y="545146"/>
            <a:ext cx="576001" cy="370841"/>
          </a:xfrm>
          <a:prstGeom prst="rect">
            <a:avLst/>
          </a:prstGeom>
        </p:spPr>
        <p:txBody>
          <a:bodyPr wrap="square" lIns="45720" tIns="45720" rIns="45720" bIns="45720"/>
          <a:lstStyle>
            <a:lvl1pP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pic>
        <p:nvPicPr>
          <p:cNvPr id="49" name="Imagen 6">
            <a:extLst>
              <a:ext uri="{FF2B5EF4-FFF2-40B4-BE49-F238E27FC236}">
                <a16:creationId xmlns:a16="http://schemas.microsoft.com/office/drawing/2014/main" xmlns="" id="{B9B6BD61-97CD-9A4D-9168-BED77A171D54}"/>
              </a:ext>
            </a:extLst>
          </p:cNvPr>
          <p:cNvPicPr>
            <a:picLocks noChangeAspect="1"/>
          </p:cNvPicPr>
          <p:nvPr userDrawn="1"/>
        </p:nvPicPr>
        <p:blipFill>
          <a:blip r:embed="rId2"/>
          <a:stretch>
            <a:fillRect/>
          </a:stretch>
        </p:blipFill>
        <p:spPr>
          <a:xfrm>
            <a:off x="7439660" y="5982393"/>
            <a:ext cx="4445000" cy="762000"/>
          </a:xfrm>
          <a:prstGeom prst="rect">
            <a:avLst/>
          </a:prstGeom>
        </p:spPr>
      </p:pic>
      <p:grpSp>
        <p:nvGrpSpPr>
          <p:cNvPr id="50" name="Grupo 7">
            <a:extLst>
              <a:ext uri="{FF2B5EF4-FFF2-40B4-BE49-F238E27FC236}">
                <a16:creationId xmlns:a16="http://schemas.microsoft.com/office/drawing/2014/main" xmlns="" id="{6371AFFC-B3D9-C843-872A-33D514BF0BEC}"/>
              </a:ext>
            </a:extLst>
          </p:cNvPr>
          <p:cNvGrpSpPr/>
          <p:nvPr userDrawn="1"/>
        </p:nvGrpSpPr>
        <p:grpSpPr>
          <a:xfrm>
            <a:off x="1" y="6305204"/>
            <a:ext cx="7539645" cy="162096"/>
            <a:chOff x="98367" y="6363394"/>
            <a:chExt cx="7145682" cy="162098"/>
          </a:xfrm>
        </p:grpSpPr>
        <p:sp>
          <p:nvSpPr>
            <p:cNvPr id="51" name="Rectángulo 8">
              <a:extLst>
                <a:ext uri="{FF2B5EF4-FFF2-40B4-BE49-F238E27FC236}">
                  <a16:creationId xmlns:a16="http://schemas.microsoft.com/office/drawing/2014/main" xmlns="" id="{185A16E2-99E7-EA4E-936C-8A8BA2C957C4}"/>
                </a:ext>
              </a:extLst>
            </p:cNvPr>
            <p:cNvSpPr/>
            <p:nvPr/>
          </p:nvSpPr>
          <p:spPr>
            <a:xfrm>
              <a:off x="98367" y="6363394"/>
              <a:ext cx="4630189" cy="162098"/>
            </a:xfrm>
            <a:prstGeom prst="rect">
              <a:avLst/>
            </a:prstGeom>
            <a:solidFill>
              <a:srgbClr val="00A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sp>
          <p:nvSpPr>
            <p:cNvPr id="52" name="Rectángulo 9">
              <a:extLst>
                <a:ext uri="{FF2B5EF4-FFF2-40B4-BE49-F238E27FC236}">
                  <a16:creationId xmlns:a16="http://schemas.microsoft.com/office/drawing/2014/main" xmlns="" id="{52A8390A-114B-134E-A78B-669670567148}"/>
                </a:ext>
              </a:extLst>
            </p:cNvPr>
            <p:cNvSpPr/>
            <p:nvPr/>
          </p:nvSpPr>
          <p:spPr>
            <a:xfrm>
              <a:off x="4729445" y="6363394"/>
              <a:ext cx="1107948" cy="162098"/>
            </a:xfrm>
            <a:prstGeom prst="rect">
              <a:avLst/>
            </a:prstGeom>
            <a:solidFill>
              <a:srgbClr val="00A3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sp>
          <p:nvSpPr>
            <p:cNvPr id="53" name="Rectángulo 10">
              <a:extLst>
                <a:ext uri="{FF2B5EF4-FFF2-40B4-BE49-F238E27FC236}">
                  <a16:creationId xmlns:a16="http://schemas.microsoft.com/office/drawing/2014/main" xmlns="" id="{5D4B6726-C52B-614B-8633-E2CCEA5E5425}"/>
                </a:ext>
              </a:extLst>
            </p:cNvPr>
            <p:cNvSpPr/>
            <p:nvPr/>
          </p:nvSpPr>
          <p:spPr>
            <a:xfrm>
              <a:off x="5837393" y="6363394"/>
              <a:ext cx="937474" cy="162098"/>
            </a:xfrm>
            <a:prstGeom prst="rect">
              <a:avLst/>
            </a:prstGeom>
            <a:solidFill>
              <a:srgbClr val="00A3E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sp>
          <p:nvSpPr>
            <p:cNvPr id="54" name="Rectángulo 11">
              <a:extLst>
                <a:ext uri="{FF2B5EF4-FFF2-40B4-BE49-F238E27FC236}">
                  <a16:creationId xmlns:a16="http://schemas.microsoft.com/office/drawing/2014/main" xmlns="" id="{272315A2-2F64-D64D-AFE2-7DAD8B0DF350}"/>
                </a:ext>
              </a:extLst>
            </p:cNvPr>
            <p:cNvSpPr/>
            <p:nvPr/>
          </p:nvSpPr>
          <p:spPr>
            <a:xfrm>
              <a:off x="6774867" y="6363394"/>
              <a:ext cx="469182" cy="162098"/>
            </a:xfrm>
            <a:prstGeom prst="rect">
              <a:avLst/>
            </a:prstGeom>
            <a:solidFill>
              <a:srgbClr val="00A3E4">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grpSp>
    </p:spTree>
    <p:extLst>
      <p:ext uri="{BB962C8B-B14F-4D97-AF65-F5344CB8AC3E}">
        <p14:creationId xmlns:p14="http://schemas.microsoft.com/office/powerpoint/2010/main" val="463388994"/>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73_Custom Layout">
    <p:spTree>
      <p:nvGrpSpPr>
        <p:cNvPr id="1" name=""/>
        <p:cNvGrpSpPr/>
        <p:nvPr/>
      </p:nvGrpSpPr>
      <p:grpSpPr>
        <a:xfrm>
          <a:off x="0" y="0"/>
          <a:ext cx="0" cy="0"/>
          <a:chOff x="0" y="0"/>
          <a:chExt cx="0" cy="0"/>
        </a:xfrm>
      </p:grpSpPr>
      <p:sp>
        <p:nvSpPr>
          <p:cNvPr id="978" name="Figura"/>
          <p:cNvSpPr/>
          <p:nvPr/>
        </p:nvSpPr>
        <p:spPr>
          <a:xfrm rot="10800000">
            <a:off x="11464428" y="510908"/>
            <a:ext cx="727572" cy="4434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18" y="0"/>
                </a:lnTo>
                <a:lnTo>
                  <a:pt x="21600" y="10800"/>
                </a:lnTo>
                <a:lnTo>
                  <a:pt x="15018" y="21600"/>
                </a:lnTo>
                <a:lnTo>
                  <a:pt x="0" y="21600"/>
                </a:lnTo>
                <a:close/>
              </a:path>
            </a:pathLst>
          </a:custGeom>
          <a:solidFill>
            <a:srgbClr val="803066"/>
          </a:solidFill>
          <a:ln w="12700">
            <a:miter lim="400000"/>
          </a:ln>
        </p:spPr>
        <p:txBody>
          <a:bodyPr lIns="45720" tIns="45720" rIns="45720" bIns="45720" anchor="ct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979" name="Número de diapositiva"/>
          <p:cNvSpPr txBox="1">
            <a:spLocks noGrp="1"/>
          </p:cNvSpPr>
          <p:nvPr>
            <p:ph type="sldNum" sz="quarter" idx="2"/>
          </p:nvPr>
        </p:nvSpPr>
        <p:spPr>
          <a:xfrm>
            <a:off x="11613714" y="545146"/>
            <a:ext cx="576001" cy="370841"/>
          </a:xfrm>
          <a:prstGeom prst="rect">
            <a:avLst/>
          </a:prstGeom>
        </p:spPr>
        <p:txBody>
          <a:bodyPr wrap="square" lIns="45720" tIns="45720" rIns="45720" bIns="45720"/>
          <a:lstStyle>
            <a:lvl1pP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pic>
        <p:nvPicPr>
          <p:cNvPr id="49" name="Imagen 6">
            <a:extLst>
              <a:ext uri="{FF2B5EF4-FFF2-40B4-BE49-F238E27FC236}">
                <a16:creationId xmlns:a16="http://schemas.microsoft.com/office/drawing/2014/main" xmlns="" id="{B9B6BD61-97CD-9A4D-9168-BED77A171D54}"/>
              </a:ext>
            </a:extLst>
          </p:cNvPr>
          <p:cNvPicPr>
            <a:picLocks noChangeAspect="1"/>
          </p:cNvPicPr>
          <p:nvPr userDrawn="1"/>
        </p:nvPicPr>
        <p:blipFill>
          <a:blip r:embed="rId2"/>
          <a:stretch>
            <a:fillRect/>
          </a:stretch>
        </p:blipFill>
        <p:spPr>
          <a:xfrm>
            <a:off x="7439660" y="5982393"/>
            <a:ext cx="4445000" cy="762000"/>
          </a:xfrm>
          <a:prstGeom prst="rect">
            <a:avLst/>
          </a:prstGeom>
        </p:spPr>
      </p:pic>
      <p:grpSp>
        <p:nvGrpSpPr>
          <p:cNvPr id="50" name="Grupo 7">
            <a:extLst>
              <a:ext uri="{FF2B5EF4-FFF2-40B4-BE49-F238E27FC236}">
                <a16:creationId xmlns:a16="http://schemas.microsoft.com/office/drawing/2014/main" xmlns="" id="{6371AFFC-B3D9-C843-872A-33D514BF0BEC}"/>
              </a:ext>
            </a:extLst>
          </p:cNvPr>
          <p:cNvGrpSpPr/>
          <p:nvPr userDrawn="1"/>
        </p:nvGrpSpPr>
        <p:grpSpPr>
          <a:xfrm>
            <a:off x="1" y="6305204"/>
            <a:ext cx="7539645" cy="162096"/>
            <a:chOff x="98367" y="6363394"/>
            <a:chExt cx="7145682" cy="162098"/>
          </a:xfrm>
        </p:grpSpPr>
        <p:sp>
          <p:nvSpPr>
            <p:cNvPr id="51" name="Rectángulo 8">
              <a:extLst>
                <a:ext uri="{FF2B5EF4-FFF2-40B4-BE49-F238E27FC236}">
                  <a16:creationId xmlns:a16="http://schemas.microsoft.com/office/drawing/2014/main" xmlns="" id="{185A16E2-99E7-EA4E-936C-8A8BA2C957C4}"/>
                </a:ext>
              </a:extLst>
            </p:cNvPr>
            <p:cNvSpPr/>
            <p:nvPr/>
          </p:nvSpPr>
          <p:spPr>
            <a:xfrm>
              <a:off x="98367" y="6363394"/>
              <a:ext cx="4630189" cy="162098"/>
            </a:xfrm>
            <a:prstGeom prst="rect">
              <a:avLst/>
            </a:prstGeom>
            <a:solidFill>
              <a:srgbClr val="00A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sp>
          <p:nvSpPr>
            <p:cNvPr id="52" name="Rectángulo 9">
              <a:extLst>
                <a:ext uri="{FF2B5EF4-FFF2-40B4-BE49-F238E27FC236}">
                  <a16:creationId xmlns:a16="http://schemas.microsoft.com/office/drawing/2014/main" xmlns="" id="{52A8390A-114B-134E-A78B-669670567148}"/>
                </a:ext>
              </a:extLst>
            </p:cNvPr>
            <p:cNvSpPr/>
            <p:nvPr/>
          </p:nvSpPr>
          <p:spPr>
            <a:xfrm>
              <a:off x="4729445" y="6363394"/>
              <a:ext cx="1107948" cy="162098"/>
            </a:xfrm>
            <a:prstGeom prst="rect">
              <a:avLst/>
            </a:prstGeom>
            <a:solidFill>
              <a:srgbClr val="00A3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sp>
          <p:nvSpPr>
            <p:cNvPr id="53" name="Rectángulo 10">
              <a:extLst>
                <a:ext uri="{FF2B5EF4-FFF2-40B4-BE49-F238E27FC236}">
                  <a16:creationId xmlns:a16="http://schemas.microsoft.com/office/drawing/2014/main" xmlns="" id="{5D4B6726-C52B-614B-8633-E2CCEA5E5425}"/>
                </a:ext>
              </a:extLst>
            </p:cNvPr>
            <p:cNvSpPr/>
            <p:nvPr/>
          </p:nvSpPr>
          <p:spPr>
            <a:xfrm>
              <a:off x="5837393" y="6363394"/>
              <a:ext cx="937474" cy="162098"/>
            </a:xfrm>
            <a:prstGeom prst="rect">
              <a:avLst/>
            </a:prstGeom>
            <a:solidFill>
              <a:srgbClr val="00A3E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sp>
          <p:nvSpPr>
            <p:cNvPr id="54" name="Rectángulo 11">
              <a:extLst>
                <a:ext uri="{FF2B5EF4-FFF2-40B4-BE49-F238E27FC236}">
                  <a16:creationId xmlns:a16="http://schemas.microsoft.com/office/drawing/2014/main" xmlns="" id="{272315A2-2F64-D64D-AFE2-7DAD8B0DF350}"/>
                </a:ext>
              </a:extLst>
            </p:cNvPr>
            <p:cNvSpPr/>
            <p:nvPr/>
          </p:nvSpPr>
          <p:spPr>
            <a:xfrm>
              <a:off x="6774867" y="6363394"/>
              <a:ext cx="469182" cy="162098"/>
            </a:xfrm>
            <a:prstGeom prst="rect">
              <a:avLst/>
            </a:prstGeom>
            <a:solidFill>
              <a:srgbClr val="00A3E4">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grpSp>
    </p:spTree>
    <p:extLst>
      <p:ext uri="{BB962C8B-B14F-4D97-AF65-F5344CB8AC3E}">
        <p14:creationId xmlns:p14="http://schemas.microsoft.com/office/powerpoint/2010/main" val="144575596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74_Custom Layout">
    <p:spTree>
      <p:nvGrpSpPr>
        <p:cNvPr id="1" name=""/>
        <p:cNvGrpSpPr/>
        <p:nvPr/>
      </p:nvGrpSpPr>
      <p:grpSpPr>
        <a:xfrm>
          <a:off x="0" y="0"/>
          <a:ext cx="0" cy="0"/>
          <a:chOff x="0" y="0"/>
          <a:chExt cx="0" cy="0"/>
        </a:xfrm>
      </p:grpSpPr>
      <p:grpSp>
        <p:nvGrpSpPr>
          <p:cNvPr id="1041" name="Grupo"/>
          <p:cNvGrpSpPr/>
          <p:nvPr/>
        </p:nvGrpSpPr>
        <p:grpSpPr>
          <a:xfrm>
            <a:off x="435881" y="6369249"/>
            <a:ext cx="1467722" cy="430885"/>
            <a:chOff x="0" y="0"/>
            <a:chExt cx="2935440" cy="861767"/>
          </a:xfrm>
        </p:grpSpPr>
        <p:grpSp>
          <p:nvGrpSpPr>
            <p:cNvPr id="1039" name="Grupo"/>
            <p:cNvGrpSpPr/>
            <p:nvPr/>
          </p:nvGrpSpPr>
          <p:grpSpPr>
            <a:xfrm>
              <a:off x="0" y="7252"/>
              <a:ext cx="648601" cy="609444"/>
              <a:chOff x="0" y="0"/>
              <a:chExt cx="648600" cy="609443"/>
            </a:xfrm>
          </p:grpSpPr>
          <p:sp>
            <p:nvSpPr>
              <p:cNvPr id="1031" name="Triángulo"/>
              <p:cNvSpPr/>
              <p:nvPr/>
            </p:nvSpPr>
            <p:spPr>
              <a:xfrm>
                <a:off x="191517" y="79088"/>
                <a:ext cx="122510" cy="2450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1600" y="21600"/>
                    </a:lnTo>
                    <a:lnTo>
                      <a:pt x="21600" y="0"/>
                    </a:lnTo>
                    <a:lnTo>
                      <a:pt x="0" y="10800"/>
                    </a:lnTo>
                    <a:close/>
                  </a:path>
                </a:pathLst>
              </a:custGeom>
              <a:solidFill>
                <a:srgbClr val="6AAFDA"/>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latin typeface="Calibri"/>
                    <a:ea typeface="Calibri"/>
                    <a:cs typeface="Calibri"/>
                    <a:sym typeface="Calibri"/>
                  </a:defRPr>
                </a:pPr>
                <a:endParaRPr sz="2000" kern="0">
                  <a:solidFill>
                    <a:srgbClr val="000000"/>
                  </a:solidFill>
                  <a:latin typeface="Calibri"/>
                  <a:ea typeface="Calibri"/>
                  <a:cs typeface="Calibri"/>
                  <a:sym typeface="Calibri"/>
                </a:endParaRPr>
              </a:p>
            </p:txBody>
          </p:sp>
          <p:sp>
            <p:nvSpPr>
              <p:cNvPr id="1032" name="Triángulo"/>
              <p:cNvSpPr/>
              <p:nvPr/>
            </p:nvSpPr>
            <p:spPr>
              <a:xfrm>
                <a:off x="77537" y="330697"/>
                <a:ext cx="233388" cy="1166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FFA659"/>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latin typeface="Calibri"/>
                    <a:ea typeface="Calibri"/>
                    <a:cs typeface="Calibri"/>
                    <a:sym typeface="Calibri"/>
                  </a:defRPr>
                </a:pPr>
                <a:endParaRPr sz="2000" kern="0">
                  <a:solidFill>
                    <a:srgbClr val="000000"/>
                  </a:solidFill>
                  <a:latin typeface="Calibri"/>
                  <a:ea typeface="Calibri"/>
                  <a:cs typeface="Calibri"/>
                  <a:sym typeface="Calibri"/>
                </a:endParaRPr>
              </a:p>
            </p:txBody>
          </p:sp>
          <p:sp>
            <p:nvSpPr>
              <p:cNvPr id="1033" name="Triángulo"/>
              <p:cNvSpPr/>
              <p:nvPr/>
            </p:nvSpPr>
            <p:spPr>
              <a:xfrm>
                <a:off x="-1" y="171357"/>
                <a:ext cx="310926" cy="1554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800" y="0"/>
                    </a:lnTo>
                    <a:lnTo>
                      <a:pt x="0" y="21600"/>
                    </a:lnTo>
                    <a:lnTo>
                      <a:pt x="21600" y="21600"/>
                    </a:lnTo>
                    <a:close/>
                  </a:path>
                </a:pathLst>
              </a:custGeom>
              <a:solidFill>
                <a:srgbClr val="EA6C00"/>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latin typeface="Calibri"/>
                    <a:ea typeface="Calibri"/>
                    <a:cs typeface="Calibri"/>
                    <a:sym typeface="Calibri"/>
                  </a:defRPr>
                </a:pPr>
                <a:endParaRPr sz="2000" kern="0">
                  <a:solidFill>
                    <a:srgbClr val="000000"/>
                  </a:solidFill>
                  <a:latin typeface="Calibri"/>
                  <a:ea typeface="Calibri"/>
                  <a:cs typeface="Calibri"/>
                  <a:sym typeface="Calibri"/>
                </a:endParaRPr>
              </a:p>
            </p:txBody>
          </p:sp>
          <p:sp>
            <p:nvSpPr>
              <p:cNvPr id="1034" name="Triángulo"/>
              <p:cNvSpPr/>
              <p:nvPr/>
            </p:nvSpPr>
            <p:spPr>
              <a:xfrm>
                <a:off x="176009" y="333410"/>
                <a:ext cx="138018" cy="2760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0"/>
                    </a:lnTo>
                    <a:lnTo>
                      <a:pt x="21600" y="21600"/>
                    </a:lnTo>
                    <a:lnTo>
                      <a:pt x="21600" y="0"/>
                    </a:lnTo>
                    <a:close/>
                  </a:path>
                </a:pathLst>
              </a:custGeom>
              <a:solidFill>
                <a:srgbClr val="C91719"/>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latin typeface="Calibri"/>
                    <a:ea typeface="Calibri"/>
                    <a:cs typeface="Calibri"/>
                    <a:sym typeface="Calibri"/>
                  </a:defRPr>
                </a:pPr>
                <a:endParaRPr sz="2000" kern="0">
                  <a:solidFill>
                    <a:srgbClr val="000000"/>
                  </a:solidFill>
                  <a:latin typeface="Calibri"/>
                  <a:ea typeface="Calibri"/>
                  <a:cs typeface="Calibri"/>
                  <a:sym typeface="Calibri"/>
                </a:endParaRPr>
              </a:p>
            </p:txBody>
          </p:sp>
          <p:sp>
            <p:nvSpPr>
              <p:cNvPr id="1035" name="Triángulo"/>
              <p:cNvSpPr/>
              <p:nvPr/>
            </p:nvSpPr>
            <p:spPr>
              <a:xfrm>
                <a:off x="317515" y="0"/>
                <a:ext cx="162829" cy="32410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800"/>
                    </a:lnTo>
                    <a:lnTo>
                      <a:pt x="0" y="0"/>
                    </a:lnTo>
                    <a:lnTo>
                      <a:pt x="0" y="21600"/>
                    </a:lnTo>
                    <a:close/>
                  </a:path>
                </a:pathLst>
              </a:custGeom>
              <a:solidFill>
                <a:srgbClr val="2872A1"/>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latin typeface="Calibri"/>
                    <a:ea typeface="Calibri"/>
                    <a:cs typeface="Calibri"/>
                    <a:sym typeface="Calibri"/>
                  </a:defRPr>
                </a:pPr>
                <a:endParaRPr sz="2000" kern="0">
                  <a:solidFill>
                    <a:srgbClr val="000000"/>
                  </a:solidFill>
                  <a:latin typeface="Calibri"/>
                  <a:ea typeface="Calibri"/>
                  <a:cs typeface="Calibri"/>
                  <a:sym typeface="Calibri"/>
                </a:endParaRPr>
              </a:p>
            </p:txBody>
          </p:sp>
          <p:sp>
            <p:nvSpPr>
              <p:cNvPr id="1036" name="Triángulo"/>
              <p:cNvSpPr/>
              <p:nvPr/>
            </p:nvSpPr>
            <p:spPr>
              <a:xfrm>
                <a:off x="317515" y="333410"/>
                <a:ext cx="113205" cy="225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56"/>
                    </a:lnTo>
                    <a:lnTo>
                      <a:pt x="0" y="0"/>
                    </a:lnTo>
                    <a:close/>
                  </a:path>
                </a:pathLst>
              </a:custGeom>
              <a:solidFill>
                <a:srgbClr val="ED6567"/>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latin typeface="Calibri"/>
                    <a:ea typeface="Calibri"/>
                    <a:cs typeface="Calibri"/>
                    <a:sym typeface="Calibri"/>
                  </a:defRPr>
                </a:pPr>
                <a:endParaRPr sz="2000" kern="0">
                  <a:solidFill>
                    <a:srgbClr val="000000"/>
                  </a:solidFill>
                  <a:latin typeface="Calibri"/>
                  <a:ea typeface="Calibri"/>
                  <a:cs typeface="Calibri"/>
                  <a:sym typeface="Calibri"/>
                </a:endParaRPr>
              </a:p>
            </p:txBody>
          </p:sp>
          <p:sp>
            <p:nvSpPr>
              <p:cNvPr id="1037" name="Triángulo"/>
              <p:cNvSpPr/>
              <p:nvPr/>
            </p:nvSpPr>
            <p:spPr>
              <a:xfrm>
                <a:off x="320229" y="195394"/>
                <a:ext cx="264015" cy="1314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48" y="0"/>
                    </a:lnTo>
                    <a:lnTo>
                      <a:pt x="0" y="21600"/>
                    </a:lnTo>
                    <a:close/>
                  </a:path>
                </a:pathLst>
              </a:custGeom>
              <a:solidFill>
                <a:srgbClr val="BAE643"/>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latin typeface="Calibri"/>
                    <a:ea typeface="Calibri"/>
                    <a:cs typeface="Calibri"/>
                    <a:sym typeface="Calibri"/>
                  </a:defRPr>
                </a:pPr>
                <a:endParaRPr sz="2000" kern="0">
                  <a:solidFill>
                    <a:srgbClr val="000000"/>
                  </a:solidFill>
                  <a:latin typeface="Calibri"/>
                  <a:ea typeface="Calibri"/>
                  <a:cs typeface="Calibri"/>
                  <a:sym typeface="Calibri"/>
                </a:endParaRPr>
              </a:p>
            </p:txBody>
          </p:sp>
          <p:sp>
            <p:nvSpPr>
              <p:cNvPr id="1038" name="Triángulo"/>
              <p:cNvSpPr/>
              <p:nvPr/>
            </p:nvSpPr>
            <p:spPr>
              <a:xfrm>
                <a:off x="320229" y="330697"/>
                <a:ext cx="328372" cy="1647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87" y="21600"/>
                    </a:lnTo>
                    <a:lnTo>
                      <a:pt x="21600" y="0"/>
                    </a:lnTo>
                    <a:lnTo>
                      <a:pt x="0" y="0"/>
                    </a:lnTo>
                    <a:close/>
                  </a:path>
                </a:pathLst>
              </a:custGeom>
              <a:solidFill>
                <a:srgbClr val="698A12"/>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2000" b="0">
                    <a:latin typeface="Calibri"/>
                    <a:ea typeface="Calibri"/>
                    <a:cs typeface="Calibri"/>
                    <a:sym typeface="Calibri"/>
                  </a:defRPr>
                </a:pPr>
                <a:endParaRPr sz="2000" kern="0">
                  <a:solidFill>
                    <a:srgbClr val="000000"/>
                  </a:solidFill>
                  <a:latin typeface="Calibri"/>
                  <a:ea typeface="Calibri"/>
                  <a:cs typeface="Calibri"/>
                  <a:sym typeface="Calibri"/>
                </a:endParaRPr>
              </a:p>
            </p:txBody>
          </p:sp>
        </p:grpSp>
        <p:sp>
          <p:nvSpPr>
            <p:cNvPr id="1040" name="KOMPLET"/>
            <p:cNvSpPr txBox="1"/>
            <p:nvPr/>
          </p:nvSpPr>
          <p:spPr>
            <a:xfrm>
              <a:off x="607245" y="0"/>
              <a:ext cx="2328195" cy="8617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9" tIns="91439" rIns="91439" bIns="91439" numCol="1" anchor="t">
              <a:spAutoFit/>
            </a:bodyPr>
            <a:lstStyle>
              <a:lvl1pPr algn="l" defTabSz="914400">
                <a:defRPr sz="3200" b="0">
                  <a:solidFill>
                    <a:srgbClr val="3A3838"/>
                  </a:solidFill>
                  <a:latin typeface="Helvetica"/>
                  <a:ea typeface="Helvetica"/>
                  <a:cs typeface="Helvetica"/>
                  <a:sym typeface="Helvetica"/>
                </a:defRPr>
              </a:lvl1pPr>
            </a:lstStyle>
            <a:p>
              <a:pPr fontAlgn="auto" hangingPunct="0">
                <a:spcBef>
                  <a:spcPts val="0"/>
                </a:spcBef>
                <a:spcAft>
                  <a:spcPts val="0"/>
                </a:spcAft>
                <a:defRPr sz="3600">
                  <a:solidFill>
                    <a:srgbClr val="000000"/>
                  </a:solidFill>
                  <a:latin typeface="Calibri"/>
                  <a:ea typeface="Calibri"/>
                  <a:cs typeface="Calibri"/>
                  <a:sym typeface="Calibri"/>
                </a:defRPr>
              </a:pPr>
              <a:r>
                <a:rPr sz="1600" kern="0"/>
                <a:t>KOMPLET</a:t>
              </a:r>
            </a:p>
          </p:txBody>
        </p:sp>
      </p:grpSp>
      <p:sp>
        <p:nvSpPr>
          <p:cNvPr id="1042" name="Figura"/>
          <p:cNvSpPr/>
          <p:nvPr/>
        </p:nvSpPr>
        <p:spPr>
          <a:xfrm rot="10800000">
            <a:off x="11464428" y="510908"/>
            <a:ext cx="727572" cy="4434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18" y="0"/>
                </a:lnTo>
                <a:lnTo>
                  <a:pt x="21600" y="10800"/>
                </a:lnTo>
                <a:lnTo>
                  <a:pt x="15018" y="21600"/>
                </a:lnTo>
                <a:lnTo>
                  <a:pt x="0" y="21600"/>
                </a:lnTo>
                <a:close/>
              </a:path>
            </a:pathLst>
          </a:custGeom>
          <a:solidFill>
            <a:srgbClr val="803066"/>
          </a:solidFill>
          <a:ln w="12700">
            <a:miter lim="400000"/>
          </a:ln>
        </p:spPr>
        <p:txBody>
          <a:bodyPr lIns="45720" tIns="45720" rIns="45720" bIns="45720" anchor="ct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1043" name="Número de diapositiva"/>
          <p:cNvSpPr txBox="1">
            <a:spLocks noGrp="1"/>
          </p:cNvSpPr>
          <p:nvPr>
            <p:ph type="sldNum" sz="quarter" idx="2"/>
          </p:nvPr>
        </p:nvSpPr>
        <p:spPr>
          <a:xfrm>
            <a:off x="11580020" y="545146"/>
            <a:ext cx="612001" cy="370841"/>
          </a:xfrm>
          <a:prstGeom prst="rect">
            <a:avLst/>
          </a:prstGeom>
        </p:spPr>
        <p:txBody>
          <a:bodyPr wrap="square" lIns="45720" tIns="45720" rIns="45720" bIns="45720"/>
          <a:lstStyle>
            <a:lvl1pP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pic>
        <p:nvPicPr>
          <p:cNvPr id="41" name="Imagen 6">
            <a:extLst>
              <a:ext uri="{FF2B5EF4-FFF2-40B4-BE49-F238E27FC236}">
                <a16:creationId xmlns:a16="http://schemas.microsoft.com/office/drawing/2014/main" xmlns="" id="{B9B6BD61-97CD-9A4D-9168-BED77A171D54}"/>
              </a:ext>
            </a:extLst>
          </p:cNvPr>
          <p:cNvPicPr>
            <a:picLocks noChangeAspect="1"/>
          </p:cNvPicPr>
          <p:nvPr userDrawn="1"/>
        </p:nvPicPr>
        <p:blipFill>
          <a:blip r:embed="rId2"/>
          <a:stretch>
            <a:fillRect/>
          </a:stretch>
        </p:blipFill>
        <p:spPr>
          <a:xfrm>
            <a:off x="7439660" y="5982393"/>
            <a:ext cx="4445000" cy="762000"/>
          </a:xfrm>
          <a:prstGeom prst="rect">
            <a:avLst/>
          </a:prstGeom>
        </p:spPr>
      </p:pic>
      <p:grpSp>
        <p:nvGrpSpPr>
          <p:cNvPr id="42" name="Grupo 7">
            <a:extLst>
              <a:ext uri="{FF2B5EF4-FFF2-40B4-BE49-F238E27FC236}">
                <a16:creationId xmlns:a16="http://schemas.microsoft.com/office/drawing/2014/main" xmlns="" id="{6371AFFC-B3D9-C843-872A-33D514BF0BEC}"/>
              </a:ext>
            </a:extLst>
          </p:cNvPr>
          <p:cNvGrpSpPr/>
          <p:nvPr userDrawn="1"/>
        </p:nvGrpSpPr>
        <p:grpSpPr>
          <a:xfrm>
            <a:off x="1" y="6305204"/>
            <a:ext cx="7539645" cy="162096"/>
            <a:chOff x="98367" y="6363394"/>
            <a:chExt cx="7145682" cy="162098"/>
          </a:xfrm>
        </p:grpSpPr>
        <p:sp>
          <p:nvSpPr>
            <p:cNvPr id="43" name="Rectángulo 8">
              <a:extLst>
                <a:ext uri="{FF2B5EF4-FFF2-40B4-BE49-F238E27FC236}">
                  <a16:creationId xmlns:a16="http://schemas.microsoft.com/office/drawing/2014/main" xmlns="" id="{185A16E2-99E7-EA4E-936C-8A8BA2C957C4}"/>
                </a:ext>
              </a:extLst>
            </p:cNvPr>
            <p:cNvSpPr/>
            <p:nvPr/>
          </p:nvSpPr>
          <p:spPr>
            <a:xfrm>
              <a:off x="98367" y="6363394"/>
              <a:ext cx="4630189" cy="162098"/>
            </a:xfrm>
            <a:prstGeom prst="rect">
              <a:avLst/>
            </a:prstGeom>
            <a:solidFill>
              <a:srgbClr val="00A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sp>
          <p:nvSpPr>
            <p:cNvPr id="44" name="Rectángulo 9">
              <a:extLst>
                <a:ext uri="{FF2B5EF4-FFF2-40B4-BE49-F238E27FC236}">
                  <a16:creationId xmlns:a16="http://schemas.microsoft.com/office/drawing/2014/main" xmlns="" id="{52A8390A-114B-134E-A78B-669670567148}"/>
                </a:ext>
              </a:extLst>
            </p:cNvPr>
            <p:cNvSpPr/>
            <p:nvPr/>
          </p:nvSpPr>
          <p:spPr>
            <a:xfrm>
              <a:off x="4729445" y="6363394"/>
              <a:ext cx="1107948" cy="162098"/>
            </a:xfrm>
            <a:prstGeom prst="rect">
              <a:avLst/>
            </a:prstGeom>
            <a:solidFill>
              <a:srgbClr val="00A3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sp>
          <p:nvSpPr>
            <p:cNvPr id="45" name="Rectángulo 10">
              <a:extLst>
                <a:ext uri="{FF2B5EF4-FFF2-40B4-BE49-F238E27FC236}">
                  <a16:creationId xmlns:a16="http://schemas.microsoft.com/office/drawing/2014/main" xmlns="" id="{5D4B6726-C52B-614B-8633-E2CCEA5E5425}"/>
                </a:ext>
              </a:extLst>
            </p:cNvPr>
            <p:cNvSpPr/>
            <p:nvPr/>
          </p:nvSpPr>
          <p:spPr>
            <a:xfrm>
              <a:off x="5837393" y="6363394"/>
              <a:ext cx="937474" cy="162098"/>
            </a:xfrm>
            <a:prstGeom prst="rect">
              <a:avLst/>
            </a:prstGeom>
            <a:solidFill>
              <a:srgbClr val="00A3E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sp>
          <p:nvSpPr>
            <p:cNvPr id="46" name="Rectángulo 11">
              <a:extLst>
                <a:ext uri="{FF2B5EF4-FFF2-40B4-BE49-F238E27FC236}">
                  <a16:creationId xmlns:a16="http://schemas.microsoft.com/office/drawing/2014/main" xmlns="" id="{272315A2-2F64-D64D-AFE2-7DAD8B0DF350}"/>
                </a:ext>
              </a:extLst>
            </p:cNvPr>
            <p:cNvSpPr/>
            <p:nvPr/>
          </p:nvSpPr>
          <p:spPr>
            <a:xfrm>
              <a:off x="6774867" y="6363394"/>
              <a:ext cx="469182" cy="162098"/>
            </a:xfrm>
            <a:prstGeom prst="rect">
              <a:avLst/>
            </a:prstGeom>
            <a:solidFill>
              <a:srgbClr val="00A3E4">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grpSp>
    </p:spTree>
    <p:extLst>
      <p:ext uri="{BB962C8B-B14F-4D97-AF65-F5344CB8AC3E}">
        <p14:creationId xmlns:p14="http://schemas.microsoft.com/office/powerpoint/2010/main" val="1390957467"/>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10_Custom Layout">
    <p:bg>
      <p:bgPr>
        <a:solidFill>
          <a:srgbClr val="698A12"/>
        </a:solidFill>
        <a:effectLst/>
      </p:bgPr>
    </p:bg>
    <p:spTree>
      <p:nvGrpSpPr>
        <p:cNvPr id="1" name=""/>
        <p:cNvGrpSpPr/>
        <p:nvPr/>
      </p:nvGrpSpPr>
      <p:grpSpPr>
        <a:xfrm>
          <a:off x="0" y="0"/>
          <a:ext cx="0" cy="0"/>
          <a:chOff x="0" y="0"/>
          <a:chExt cx="0" cy="0"/>
        </a:xfrm>
      </p:grpSpPr>
      <p:grpSp>
        <p:nvGrpSpPr>
          <p:cNvPr id="1114" name="Grupo"/>
          <p:cNvGrpSpPr/>
          <p:nvPr/>
        </p:nvGrpSpPr>
        <p:grpSpPr>
          <a:xfrm>
            <a:off x="-412916" y="-696272"/>
            <a:ext cx="13559801" cy="2936006"/>
            <a:chOff x="0" y="0"/>
            <a:chExt cx="27119600" cy="5872010"/>
          </a:xfrm>
        </p:grpSpPr>
        <p:sp>
          <p:nvSpPr>
            <p:cNvPr id="1076" name="Triángulo"/>
            <p:cNvSpPr/>
            <p:nvPr/>
          </p:nvSpPr>
          <p:spPr>
            <a:xfrm rot="10800000">
              <a:off x="23727210" y="3914672"/>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77" name="Triángulo"/>
            <p:cNvSpPr/>
            <p:nvPr/>
          </p:nvSpPr>
          <p:spPr>
            <a:xfrm rot="10800000">
              <a:off x="20334819" y="3914672"/>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78" name="Triángulo"/>
            <p:cNvSpPr/>
            <p:nvPr/>
          </p:nvSpPr>
          <p:spPr>
            <a:xfrm rot="10800000">
              <a:off x="24859634" y="1957334"/>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79" name="Triángulo"/>
            <p:cNvSpPr/>
            <p:nvPr/>
          </p:nvSpPr>
          <p:spPr>
            <a:xfrm rot="10800000">
              <a:off x="23727210" y="1952454"/>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80" name="Triángulo"/>
            <p:cNvSpPr/>
            <p:nvPr/>
          </p:nvSpPr>
          <p:spPr>
            <a:xfrm rot="10800000">
              <a:off x="22599668" y="1957334"/>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81" name="Triángulo"/>
            <p:cNvSpPr/>
            <p:nvPr/>
          </p:nvSpPr>
          <p:spPr>
            <a:xfrm rot="10800000">
              <a:off x="19207275" y="1957334"/>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82" name="Triángulo"/>
            <p:cNvSpPr/>
            <p:nvPr/>
          </p:nvSpPr>
          <p:spPr>
            <a:xfrm rot="10800000">
              <a:off x="18074851" y="1952454"/>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83" name="Triángulo"/>
            <p:cNvSpPr/>
            <p:nvPr/>
          </p:nvSpPr>
          <p:spPr>
            <a:xfrm rot="10800000">
              <a:off x="16942430" y="1957334"/>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84" name="Triángulo"/>
            <p:cNvSpPr/>
            <p:nvPr/>
          </p:nvSpPr>
          <p:spPr>
            <a:xfrm rot="10800000">
              <a:off x="14682465" y="1957334"/>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85" name="Triángulo"/>
            <p:cNvSpPr/>
            <p:nvPr/>
          </p:nvSpPr>
          <p:spPr>
            <a:xfrm rot="10800000">
              <a:off x="12422496" y="1957334"/>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30"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86" name="Triángulo"/>
            <p:cNvSpPr/>
            <p:nvPr/>
          </p:nvSpPr>
          <p:spPr>
            <a:xfrm rot="10800000">
              <a:off x="24859634"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87" name="Triángulo"/>
            <p:cNvSpPr/>
            <p:nvPr/>
          </p:nvSpPr>
          <p:spPr>
            <a:xfrm rot="10800000">
              <a:off x="22599668"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88" name="Triángulo"/>
            <p:cNvSpPr/>
            <p:nvPr/>
          </p:nvSpPr>
          <p:spPr>
            <a:xfrm rot="10800000">
              <a:off x="21467244"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89" name="Triángulo"/>
            <p:cNvSpPr/>
            <p:nvPr/>
          </p:nvSpPr>
          <p:spPr>
            <a:xfrm rot="10800000">
              <a:off x="20334819" y="0"/>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90" name="Triángulo"/>
            <p:cNvSpPr/>
            <p:nvPr/>
          </p:nvSpPr>
          <p:spPr>
            <a:xfrm rot="10800000">
              <a:off x="19207275"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91" name="Triángulo"/>
            <p:cNvSpPr/>
            <p:nvPr/>
          </p:nvSpPr>
          <p:spPr>
            <a:xfrm rot="10800000">
              <a:off x="18074851"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92" name="Triángulo"/>
            <p:cNvSpPr/>
            <p:nvPr/>
          </p:nvSpPr>
          <p:spPr>
            <a:xfrm rot="10800000">
              <a:off x="15814888" y="0"/>
              <a:ext cx="2259968"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93" name="Triángulo"/>
            <p:cNvSpPr/>
            <p:nvPr/>
          </p:nvSpPr>
          <p:spPr>
            <a:xfrm rot="10800000">
              <a:off x="14682465"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94" name="Triángulo"/>
            <p:cNvSpPr/>
            <p:nvPr/>
          </p:nvSpPr>
          <p:spPr>
            <a:xfrm rot="10800000">
              <a:off x="13559800" y="0"/>
              <a:ext cx="225508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95" name="Triángulo"/>
            <p:cNvSpPr/>
            <p:nvPr/>
          </p:nvSpPr>
          <p:spPr>
            <a:xfrm rot="10800000">
              <a:off x="12422496"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30"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96" name="Triángulo"/>
            <p:cNvSpPr/>
            <p:nvPr/>
          </p:nvSpPr>
          <p:spPr>
            <a:xfrm rot="10800000">
              <a:off x="6775018" y="3914672"/>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97" name="Triángulo"/>
            <p:cNvSpPr/>
            <p:nvPr/>
          </p:nvSpPr>
          <p:spPr>
            <a:xfrm rot="10800000">
              <a:off x="3382630" y="3914672"/>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98" name="Triángulo"/>
            <p:cNvSpPr/>
            <p:nvPr/>
          </p:nvSpPr>
          <p:spPr>
            <a:xfrm rot="10800000">
              <a:off x="2255088"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099" name="Triángulo"/>
            <p:cNvSpPr/>
            <p:nvPr/>
          </p:nvSpPr>
          <p:spPr>
            <a:xfrm rot="10800000">
              <a:off x="0" y="3914672"/>
              <a:ext cx="225508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00" name="Triángulo"/>
            <p:cNvSpPr/>
            <p:nvPr/>
          </p:nvSpPr>
          <p:spPr>
            <a:xfrm rot="10800000">
              <a:off x="6775018" y="1952454"/>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01" name="Triángulo"/>
            <p:cNvSpPr/>
            <p:nvPr/>
          </p:nvSpPr>
          <p:spPr>
            <a:xfrm rot="10800000">
              <a:off x="5647476" y="1957334"/>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02" name="Triángulo"/>
            <p:cNvSpPr/>
            <p:nvPr/>
          </p:nvSpPr>
          <p:spPr>
            <a:xfrm rot="10800000">
              <a:off x="4515052" y="1952454"/>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03" name="Triángulo"/>
            <p:cNvSpPr/>
            <p:nvPr/>
          </p:nvSpPr>
          <p:spPr>
            <a:xfrm rot="10800000">
              <a:off x="3382630" y="1957334"/>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04" name="Triángulo"/>
            <p:cNvSpPr/>
            <p:nvPr/>
          </p:nvSpPr>
          <p:spPr>
            <a:xfrm rot="10800000">
              <a:off x="1122664" y="1957334"/>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05" name="Triángulo"/>
            <p:cNvSpPr/>
            <p:nvPr/>
          </p:nvSpPr>
          <p:spPr>
            <a:xfrm rot="10800000">
              <a:off x="11299834"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06" name="Triángulo"/>
            <p:cNvSpPr/>
            <p:nvPr/>
          </p:nvSpPr>
          <p:spPr>
            <a:xfrm rot="10800000">
              <a:off x="9039868"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07" name="Triángulo"/>
            <p:cNvSpPr/>
            <p:nvPr/>
          </p:nvSpPr>
          <p:spPr>
            <a:xfrm rot="10800000">
              <a:off x="7907444"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08" name="Triángulo"/>
            <p:cNvSpPr/>
            <p:nvPr/>
          </p:nvSpPr>
          <p:spPr>
            <a:xfrm rot="10800000">
              <a:off x="6775018" y="0"/>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09" name="Triángulo"/>
            <p:cNvSpPr/>
            <p:nvPr/>
          </p:nvSpPr>
          <p:spPr>
            <a:xfrm rot="10800000">
              <a:off x="5647476"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10" name="Triángulo"/>
            <p:cNvSpPr/>
            <p:nvPr/>
          </p:nvSpPr>
          <p:spPr>
            <a:xfrm rot="10800000">
              <a:off x="4515052"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11" name="Triángulo"/>
            <p:cNvSpPr/>
            <p:nvPr/>
          </p:nvSpPr>
          <p:spPr>
            <a:xfrm rot="10800000">
              <a:off x="2255088"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12" name="Triángulo"/>
            <p:cNvSpPr/>
            <p:nvPr/>
          </p:nvSpPr>
          <p:spPr>
            <a:xfrm rot="10800000">
              <a:off x="1122664"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13" name="Triángulo"/>
            <p:cNvSpPr/>
            <p:nvPr/>
          </p:nvSpPr>
          <p:spPr>
            <a:xfrm rot="10800000">
              <a:off x="0" y="0"/>
              <a:ext cx="225508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grpSp>
      <p:sp>
        <p:nvSpPr>
          <p:cNvPr id="1115" name="Figura"/>
          <p:cNvSpPr/>
          <p:nvPr/>
        </p:nvSpPr>
        <p:spPr>
          <a:xfrm rot="10800000">
            <a:off x="11464428" y="510908"/>
            <a:ext cx="727572" cy="4434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18" y="0"/>
                </a:lnTo>
                <a:lnTo>
                  <a:pt x="21600" y="10800"/>
                </a:lnTo>
                <a:lnTo>
                  <a:pt x="15018" y="21600"/>
                </a:lnTo>
                <a:lnTo>
                  <a:pt x="0" y="21600"/>
                </a:lnTo>
                <a:close/>
              </a:path>
            </a:pathLst>
          </a:custGeom>
          <a:solidFill>
            <a:srgbClr val="3A3838"/>
          </a:solidFill>
          <a:ln w="12700">
            <a:miter lim="400000"/>
          </a:ln>
        </p:spPr>
        <p:txBody>
          <a:bodyPr lIns="45720" tIns="45720" rIns="45720" bIns="45720" anchor="ct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1116" name="Número de diapositiva"/>
          <p:cNvSpPr txBox="1">
            <a:spLocks noGrp="1"/>
          </p:cNvSpPr>
          <p:nvPr>
            <p:ph type="sldNum" sz="quarter" idx="2"/>
          </p:nvPr>
        </p:nvSpPr>
        <p:spPr>
          <a:xfrm>
            <a:off x="11616876" y="542288"/>
            <a:ext cx="576001" cy="370841"/>
          </a:xfrm>
          <a:prstGeom prst="rect">
            <a:avLst/>
          </a:prstGeom>
        </p:spPr>
        <p:txBody>
          <a:bodyPr wrap="square" lIns="45720" tIns="45720" rIns="45720" bIns="45720" anchor="ctr"/>
          <a:lstStyle>
            <a:lvl1pP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166244118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15_Custom Layout">
    <p:bg>
      <p:bgPr>
        <a:solidFill>
          <a:srgbClr val="2872A1"/>
        </a:solidFill>
        <a:effectLst/>
      </p:bgPr>
    </p:bg>
    <p:spTree>
      <p:nvGrpSpPr>
        <p:cNvPr id="1" name=""/>
        <p:cNvGrpSpPr/>
        <p:nvPr/>
      </p:nvGrpSpPr>
      <p:grpSpPr>
        <a:xfrm>
          <a:off x="0" y="0"/>
          <a:ext cx="0" cy="0"/>
          <a:chOff x="0" y="0"/>
          <a:chExt cx="0" cy="0"/>
        </a:xfrm>
      </p:grpSpPr>
      <p:grpSp>
        <p:nvGrpSpPr>
          <p:cNvPr id="1135" name="Grupo"/>
          <p:cNvGrpSpPr/>
          <p:nvPr/>
        </p:nvGrpSpPr>
        <p:grpSpPr>
          <a:xfrm>
            <a:off x="10359342" y="117674"/>
            <a:ext cx="2735535" cy="2627252"/>
            <a:chOff x="0" y="0"/>
            <a:chExt cx="5471068" cy="5254502"/>
          </a:xfrm>
        </p:grpSpPr>
        <p:sp>
          <p:nvSpPr>
            <p:cNvPr id="1123" name="Figura"/>
            <p:cNvSpPr/>
            <p:nvPr/>
          </p:nvSpPr>
          <p:spPr>
            <a:xfrm rot="5400000">
              <a:off x="3478635" y="140770"/>
              <a:ext cx="2133204" cy="18516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24" name="Figura"/>
            <p:cNvSpPr/>
            <p:nvPr/>
          </p:nvSpPr>
          <p:spPr>
            <a:xfrm rot="5400000">
              <a:off x="3463069" y="1182331"/>
              <a:ext cx="2134558" cy="1851664"/>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25" name="Figura"/>
            <p:cNvSpPr/>
            <p:nvPr/>
          </p:nvSpPr>
          <p:spPr>
            <a:xfrm rot="5400000">
              <a:off x="3478635" y="2219830"/>
              <a:ext cx="2133204" cy="18516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26" name="Figura"/>
            <p:cNvSpPr/>
            <p:nvPr/>
          </p:nvSpPr>
          <p:spPr>
            <a:xfrm rot="5400000">
              <a:off x="3463069" y="3261392"/>
              <a:ext cx="2134558" cy="1851663"/>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27" name="Figura"/>
            <p:cNvSpPr/>
            <p:nvPr/>
          </p:nvSpPr>
          <p:spPr>
            <a:xfrm rot="5400000">
              <a:off x="1660811" y="142123"/>
              <a:ext cx="2133204" cy="184895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28" name="Figura"/>
            <p:cNvSpPr/>
            <p:nvPr/>
          </p:nvSpPr>
          <p:spPr>
            <a:xfrm rot="5400000">
              <a:off x="1676376" y="1183684"/>
              <a:ext cx="2134558" cy="18489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793" y="0"/>
                  </a:lnTo>
                  <a:lnTo>
                    <a:pt x="21600" y="21600"/>
                  </a:lnTo>
                  <a:close/>
                  <a:moveTo>
                    <a:pt x="562" y="21220"/>
                  </a:moveTo>
                  <a:lnTo>
                    <a:pt x="21038" y="21220"/>
                  </a:lnTo>
                  <a:lnTo>
                    <a:pt x="10793"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29" name="Figura"/>
            <p:cNvSpPr/>
            <p:nvPr/>
          </p:nvSpPr>
          <p:spPr>
            <a:xfrm rot="5400000">
              <a:off x="1660811" y="2221184"/>
              <a:ext cx="2133204" cy="184895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30" name="Figura"/>
            <p:cNvSpPr/>
            <p:nvPr/>
          </p:nvSpPr>
          <p:spPr>
            <a:xfrm rot="5400000">
              <a:off x="1676376" y="3262745"/>
              <a:ext cx="2134558" cy="18489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7" y="0"/>
                  </a:lnTo>
                  <a:lnTo>
                    <a:pt x="21600" y="21600"/>
                  </a:lnTo>
                  <a:close/>
                  <a:moveTo>
                    <a:pt x="562" y="21220"/>
                  </a:moveTo>
                  <a:lnTo>
                    <a:pt x="21038" y="21220"/>
                  </a:lnTo>
                  <a:lnTo>
                    <a:pt x="10807"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31" name="Figura"/>
            <p:cNvSpPr/>
            <p:nvPr/>
          </p:nvSpPr>
          <p:spPr>
            <a:xfrm rot="5400000">
              <a:off x="-124528" y="140770"/>
              <a:ext cx="2133204" cy="18516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32" name="Figura"/>
            <p:cNvSpPr/>
            <p:nvPr/>
          </p:nvSpPr>
          <p:spPr>
            <a:xfrm rot="5400000">
              <a:off x="-141448" y="1182331"/>
              <a:ext cx="2134558" cy="1851664"/>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33" name="Figura"/>
            <p:cNvSpPr/>
            <p:nvPr/>
          </p:nvSpPr>
          <p:spPr>
            <a:xfrm rot="5400000">
              <a:off x="-124528" y="2219830"/>
              <a:ext cx="2133204" cy="18516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34" name="Figura"/>
            <p:cNvSpPr/>
            <p:nvPr/>
          </p:nvSpPr>
          <p:spPr>
            <a:xfrm rot="5400000">
              <a:off x="-141448" y="3261392"/>
              <a:ext cx="2134558" cy="1851663"/>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grpSp>
      <p:grpSp>
        <p:nvGrpSpPr>
          <p:cNvPr id="1148" name="Grupo"/>
          <p:cNvGrpSpPr/>
          <p:nvPr/>
        </p:nvGrpSpPr>
        <p:grpSpPr>
          <a:xfrm>
            <a:off x="-869107" y="1646835"/>
            <a:ext cx="2538877" cy="2438380"/>
            <a:chOff x="0" y="0"/>
            <a:chExt cx="5077753" cy="4876758"/>
          </a:xfrm>
        </p:grpSpPr>
        <p:sp>
          <p:nvSpPr>
            <p:cNvPr id="1136" name="Figura"/>
            <p:cNvSpPr/>
            <p:nvPr/>
          </p:nvSpPr>
          <p:spPr>
            <a:xfrm rot="5400000">
              <a:off x="3228556" y="130650"/>
              <a:ext cx="1979849" cy="17185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37" name="Figura"/>
            <p:cNvSpPr/>
            <p:nvPr/>
          </p:nvSpPr>
          <p:spPr>
            <a:xfrm rot="5400000">
              <a:off x="3214109" y="1097334"/>
              <a:ext cx="1981106" cy="1718548"/>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38" name="Figura"/>
            <p:cNvSpPr/>
            <p:nvPr/>
          </p:nvSpPr>
          <p:spPr>
            <a:xfrm rot="5400000">
              <a:off x="3228556" y="2060248"/>
              <a:ext cx="1979849" cy="17185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39" name="Figura"/>
            <p:cNvSpPr/>
            <p:nvPr/>
          </p:nvSpPr>
          <p:spPr>
            <a:xfrm rot="5400000">
              <a:off x="3214109" y="3026932"/>
              <a:ext cx="1981106" cy="1718548"/>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40" name="Figura"/>
            <p:cNvSpPr/>
            <p:nvPr/>
          </p:nvSpPr>
          <p:spPr>
            <a:xfrm rot="5400000">
              <a:off x="1541415" y="131906"/>
              <a:ext cx="1979849" cy="171603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41" name="Figura"/>
            <p:cNvSpPr/>
            <p:nvPr/>
          </p:nvSpPr>
          <p:spPr>
            <a:xfrm rot="5400000">
              <a:off x="1555862" y="1098590"/>
              <a:ext cx="1981105" cy="171603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793" y="0"/>
                  </a:lnTo>
                  <a:lnTo>
                    <a:pt x="21600" y="21600"/>
                  </a:lnTo>
                  <a:close/>
                  <a:moveTo>
                    <a:pt x="562" y="21220"/>
                  </a:moveTo>
                  <a:lnTo>
                    <a:pt x="21038" y="21220"/>
                  </a:lnTo>
                  <a:lnTo>
                    <a:pt x="10793"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42" name="Figura"/>
            <p:cNvSpPr/>
            <p:nvPr/>
          </p:nvSpPr>
          <p:spPr>
            <a:xfrm rot="5400000">
              <a:off x="1541415" y="2061504"/>
              <a:ext cx="1979849" cy="171603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43" name="Figura"/>
            <p:cNvSpPr/>
            <p:nvPr/>
          </p:nvSpPr>
          <p:spPr>
            <a:xfrm rot="5400000">
              <a:off x="1555862" y="3028188"/>
              <a:ext cx="1981105" cy="171603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7" y="0"/>
                  </a:lnTo>
                  <a:lnTo>
                    <a:pt x="21600" y="21600"/>
                  </a:lnTo>
                  <a:close/>
                  <a:moveTo>
                    <a:pt x="562" y="21220"/>
                  </a:moveTo>
                  <a:lnTo>
                    <a:pt x="21038" y="21220"/>
                  </a:lnTo>
                  <a:lnTo>
                    <a:pt x="10807"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44" name="Figura"/>
            <p:cNvSpPr/>
            <p:nvPr/>
          </p:nvSpPr>
          <p:spPr>
            <a:xfrm rot="5400000">
              <a:off x="-115576" y="130650"/>
              <a:ext cx="1979849" cy="17185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45" name="Figura"/>
            <p:cNvSpPr/>
            <p:nvPr/>
          </p:nvSpPr>
          <p:spPr>
            <a:xfrm rot="5400000">
              <a:off x="-131279" y="1097334"/>
              <a:ext cx="1981105" cy="1718548"/>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46" name="Figura"/>
            <p:cNvSpPr/>
            <p:nvPr/>
          </p:nvSpPr>
          <p:spPr>
            <a:xfrm rot="5400000">
              <a:off x="-115576" y="2060248"/>
              <a:ext cx="1979849" cy="17185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47" name="Figura"/>
            <p:cNvSpPr/>
            <p:nvPr/>
          </p:nvSpPr>
          <p:spPr>
            <a:xfrm rot="5400000">
              <a:off x="-131279" y="3026932"/>
              <a:ext cx="1981105" cy="1718548"/>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grpSp>
      <p:grpSp>
        <p:nvGrpSpPr>
          <p:cNvPr id="1161" name="Grupo"/>
          <p:cNvGrpSpPr/>
          <p:nvPr/>
        </p:nvGrpSpPr>
        <p:grpSpPr>
          <a:xfrm>
            <a:off x="10949650" y="4926526"/>
            <a:ext cx="1887820" cy="1813093"/>
            <a:chOff x="0" y="0"/>
            <a:chExt cx="3775638" cy="3626184"/>
          </a:xfrm>
        </p:grpSpPr>
        <p:sp>
          <p:nvSpPr>
            <p:cNvPr id="1149" name="Figura"/>
            <p:cNvSpPr/>
            <p:nvPr/>
          </p:nvSpPr>
          <p:spPr>
            <a:xfrm rot="5400000">
              <a:off x="2400640" y="97146"/>
              <a:ext cx="1472146" cy="12778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50" name="Figura"/>
            <p:cNvSpPr/>
            <p:nvPr/>
          </p:nvSpPr>
          <p:spPr>
            <a:xfrm rot="5400000">
              <a:off x="2389898" y="815938"/>
              <a:ext cx="1473080" cy="1277852"/>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51" name="Figura"/>
            <p:cNvSpPr/>
            <p:nvPr/>
          </p:nvSpPr>
          <p:spPr>
            <a:xfrm rot="5400000">
              <a:off x="2400640" y="1531927"/>
              <a:ext cx="1472146" cy="12778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52" name="Figura"/>
            <p:cNvSpPr/>
            <p:nvPr/>
          </p:nvSpPr>
          <p:spPr>
            <a:xfrm rot="5400000">
              <a:off x="2389898" y="2250719"/>
              <a:ext cx="1473080" cy="1277851"/>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53" name="Figura"/>
            <p:cNvSpPr/>
            <p:nvPr/>
          </p:nvSpPr>
          <p:spPr>
            <a:xfrm rot="5400000">
              <a:off x="1146142" y="98080"/>
              <a:ext cx="1472145" cy="127598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54" name="Figura"/>
            <p:cNvSpPr/>
            <p:nvPr/>
          </p:nvSpPr>
          <p:spPr>
            <a:xfrm rot="5400000">
              <a:off x="1156884" y="816872"/>
              <a:ext cx="1473080" cy="127598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793" y="0"/>
                  </a:lnTo>
                  <a:lnTo>
                    <a:pt x="21600" y="21600"/>
                  </a:lnTo>
                  <a:close/>
                  <a:moveTo>
                    <a:pt x="562" y="21220"/>
                  </a:moveTo>
                  <a:lnTo>
                    <a:pt x="21038" y="21220"/>
                  </a:lnTo>
                  <a:lnTo>
                    <a:pt x="10793"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55" name="Figura"/>
            <p:cNvSpPr/>
            <p:nvPr/>
          </p:nvSpPr>
          <p:spPr>
            <a:xfrm rot="5400000">
              <a:off x="1146142" y="1532861"/>
              <a:ext cx="1472145" cy="127598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56" name="Figura"/>
            <p:cNvSpPr/>
            <p:nvPr/>
          </p:nvSpPr>
          <p:spPr>
            <a:xfrm rot="5400000">
              <a:off x="1156884" y="2251653"/>
              <a:ext cx="1473080" cy="12759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7" y="0"/>
                  </a:lnTo>
                  <a:lnTo>
                    <a:pt x="21600" y="21600"/>
                  </a:lnTo>
                  <a:close/>
                  <a:moveTo>
                    <a:pt x="562" y="21220"/>
                  </a:moveTo>
                  <a:lnTo>
                    <a:pt x="21038" y="21220"/>
                  </a:lnTo>
                  <a:lnTo>
                    <a:pt x="10807"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57" name="Figura"/>
            <p:cNvSpPr/>
            <p:nvPr/>
          </p:nvSpPr>
          <p:spPr>
            <a:xfrm rot="5400000">
              <a:off x="-85938" y="97146"/>
              <a:ext cx="1472145" cy="12778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58" name="Figura"/>
            <p:cNvSpPr/>
            <p:nvPr/>
          </p:nvSpPr>
          <p:spPr>
            <a:xfrm rot="5400000">
              <a:off x="-97615" y="815938"/>
              <a:ext cx="1473080" cy="1277852"/>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59" name="Figura"/>
            <p:cNvSpPr/>
            <p:nvPr/>
          </p:nvSpPr>
          <p:spPr>
            <a:xfrm rot="5400000">
              <a:off x="-85938" y="1531927"/>
              <a:ext cx="1472145" cy="12778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60" name="Figura"/>
            <p:cNvSpPr/>
            <p:nvPr/>
          </p:nvSpPr>
          <p:spPr>
            <a:xfrm rot="5400000">
              <a:off x="-97615" y="2250719"/>
              <a:ext cx="1473080" cy="1277851"/>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grpSp>
      <p:sp>
        <p:nvSpPr>
          <p:cNvPr id="1162" name="Figura"/>
          <p:cNvSpPr/>
          <p:nvPr/>
        </p:nvSpPr>
        <p:spPr>
          <a:xfrm rot="10800000">
            <a:off x="11464428" y="510908"/>
            <a:ext cx="727572" cy="4434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18" y="0"/>
                </a:lnTo>
                <a:lnTo>
                  <a:pt x="21600" y="10800"/>
                </a:lnTo>
                <a:lnTo>
                  <a:pt x="15018" y="21600"/>
                </a:lnTo>
                <a:lnTo>
                  <a:pt x="0" y="21600"/>
                </a:lnTo>
                <a:close/>
              </a:path>
            </a:pathLst>
          </a:custGeom>
          <a:solidFill>
            <a:srgbClr val="3A3838"/>
          </a:solidFill>
          <a:ln w="12700">
            <a:miter lim="400000"/>
          </a:ln>
        </p:spPr>
        <p:txBody>
          <a:bodyPr lIns="45720" tIns="45720" rIns="45720" bIns="45720" anchor="ct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1163" name="Número de diapositiva"/>
          <p:cNvSpPr txBox="1">
            <a:spLocks noGrp="1"/>
          </p:cNvSpPr>
          <p:nvPr>
            <p:ph type="sldNum" sz="quarter" idx="2"/>
          </p:nvPr>
        </p:nvSpPr>
        <p:spPr>
          <a:xfrm>
            <a:off x="11616876" y="542288"/>
            <a:ext cx="576001" cy="370841"/>
          </a:xfrm>
          <a:prstGeom prst="rect">
            <a:avLst/>
          </a:prstGeom>
        </p:spPr>
        <p:txBody>
          <a:bodyPr wrap="square" lIns="45720" tIns="45720" rIns="45720" bIns="45720" anchor="ctr"/>
          <a:lstStyle>
            <a:lvl1pP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170583763"/>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16_Custom Layout">
    <p:bg>
      <p:bgPr>
        <a:solidFill>
          <a:srgbClr val="EA6C00"/>
        </a:solidFill>
        <a:effectLst/>
      </p:bgPr>
    </p:bg>
    <p:spTree>
      <p:nvGrpSpPr>
        <p:cNvPr id="1" name=""/>
        <p:cNvGrpSpPr/>
        <p:nvPr/>
      </p:nvGrpSpPr>
      <p:grpSpPr>
        <a:xfrm>
          <a:off x="0" y="0"/>
          <a:ext cx="0" cy="0"/>
          <a:chOff x="0" y="0"/>
          <a:chExt cx="0" cy="0"/>
        </a:xfrm>
      </p:grpSpPr>
      <p:grpSp>
        <p:nvGrpSpPr>
          <p:cNvPr id="1208" name="Grupo"/>
          <p:cNvGrpSpPr/>
          <p:nvPr/>
        </p:nvGrpSpPr>
        <p:grpSpPr>
          <a:xfrm>
            <a:off x="-412916" y="4500715"/>
            <a:ext cx="13559801" cy="2936006"/>
            <a:chOff x="0" y="0"/>
            <a:chExt cx="27119600" cy="5872010"/>
          </a:xfrm>
        </p:grpSpPr>
        <p:sp>
          <p:nvSpPr>
            <p:cNvPr id="1170" name="Triángulo"/>
            <p:cNvSpPr/>
            <p:nvPr/>
          </p:nvSpPr>
          <p:spPr>
            <a:xfrm>
              <a:off x="1127542" y="0"/>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71" name="Triángulo"/>
            <p:cNvSpPr/>
            <p:nvPr/>
          </p:nvSpPr>
          <p:spPr>
            <a:xfrm>
              <a:off x="4519934" y="0"/>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72" name="Triángulo"/>
            <p:cNvSpPr/>
            <p:nvPr/>
          </p:nvSpPr>
          <p:spPr>
            <a:xfrm>
              <a:off x="-1" y="1957338"/>
              <a:ext cx="2259968"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73" name="Triángulo"/>
            <p:cNvSpPr/>
            <p:nvPr/>
          </p:nvSpPr>
          <p:spPr>
            <a:xfrm>
              <a:off x="1127542" y="1962218"/>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74" name="Triángulo"/>
            <p:cNvSpPr/>
            <p:nvPr/>
          </p:nvSpPr>
          <p:spPr>
            <a:xfrm>
              <a:off x="2259965" y="1957338"/>
              <a:ext cx="2259968"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75" name="Triángulo"/>
            <p:cNvSpPr/>
            <p:nvPr/>
          </p:nvSpPr>
          <p:spPr>
            <a:xfrm>
              <a:off x="5652358" y="1957338"/>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76" name="Triángulo"/>
            <p:cNvSpPr/>
            <p:nvPr/>
          </p:nvSpPr>
          <p:spPr>
            <a:xfrm>
              <a:off x="6784781" y="1962218"/>
              <a:ext cx="2259968"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77" name="Triángulo"/>
            <p:cNvSpPr/>
            <p:nvPr/>
          </p:nvSpPr>
          <p:spPr>
            <a:xfrm>
              <a:off x="7912322" y="1957338"/>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78" name="Triángulo"/>
            <p:cNvSpPr/>
            <p:nvPr/>
          </p:nvSpPr>
          <p:spPr>
            <a:xfrm>
              <a:off x="10177170" y="1957338"/>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79" name="Triángulo"/>
            <p:cNvSpPr/>
            <p:nvPr/>
          </p:nvSpPr>
          <p:spPr>
            <a:xfrm>
              <a:off x="12437138" y="1957338"/>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30"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80" name="Triángulo"/>
            <p:cNvSpPr/>
            <p:nvPr/>
          </p:nvSpPr>
          <p:spPr>
            <a:xfrm>
              <a:off x="-1" y="3914672"/>
              <a:ext cx="2259968"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81" name="Triángulo"/>
            <p:cNvSpPr/>
            <p:nvPr/>
          </p:nvSpPr>
          <p:spPr>
            <a:xfrm>
              <a:off x="2259965" y="3914672"/>
              <a:ext cx="2259968"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82" name="Triángulo"/>
            <p:cNvSpPr/>
            <p:nvPr/>
          </p:nvSpPr>
          <p:spPr>
            <a:xfrm>
              <a:off x="3392389"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83" name="Triángulo"/>
            <p:cNvSpPr/>
            <p:nvPr/>
          </p:nvSpPr>
          <p:spPr>
            <a:xfrm>
              <a:off x="4519934" y="3914672"/>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84" name="Triángulo"/>
            <p:cNvSpPr/>
            <p:nvPr/>
          </p:nvSpPr>
          <p:spPr>
            <a:xfrm>
              <a:off x="5652358"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85" name="Triángulo"/>
            <p:cNvSpPr/>
            <p:nvPr/>
          </p:nvSpPr>
          <p:spPr>
            <a:xfrm>
              <a:off x="6784781" y="3914672"/>
              <a:ext cx="2259968"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86" name="Triángulo"/>
            <p:cNvSpPr/>
            <p:nvPr/>
          </p:nvSpPr>
          <p:spPr>
            <a:xfrm>
              <a:off x="9044746"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87" name="Triángulo"/>
            <p:cNvSpPr/>
            <p:nvPr/>
          </p:nvSpPr>
          <p:spPr>
            <a:xfrm>
              <a:off x="10177170"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88" name="Triángulo"/>
            <p:cNvSpPr/>
            <p:nvPr/>
          </p:nvSpPr>
          <p:spPr>
            <a:xfrm>
              <a:off x="11304714" y="3914672"/>
              <a:ext cx="225508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89" name="Triángulo"/>
            <p:cNvSpPr/>
            <p:nvPr/>
          </p:nvSpPr>
          <p:spPr>
            <a:xfrm>
              <a:off x="12437138"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30"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90" name="Triángulo"/>
            <p:cNvSpPr/>
            <p:nvPr/>
          </p:nvSpPr>
          <p:spPr>
            <a:xfrm>
              <a:off x="18079733" y="0"/>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91" name="Triángulo"/>
            <p:cNvSpPr/>
            <p:nvPr/>
          </p:nvSpPr>
          <p:spPr>
            <a:xfrm>
              <a:off x="21472121" y="0"/>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92" name="Triángulo"/>
            <p:cNvSpPr/>
            <p:nvPr/>
          </p:nvSpPr>
          <p:spPr>
            <a:xfrm>
              <a:off x="22604545" y="0"/>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93" name="Triángulo"/>
            <p:cNvSpPr/>
            <p:nvPr/>
          </p:nvSpPr>
          <p:spPr>
            <a:xfrm>
              <a:off x="24864514" y="0"/>
              <a:ext cx="225508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94" name="Triángulo"/>
            <p:cNvSpPr/>
            <p:nvPr/>
          </p:nvSpPr>
          <p:spPr>
            <a:xfrm>
              <a:off x="18079733" y="1962218"/>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95" name="Triángulo"/>
            <p:cNvSpPr/>
            <p:nvPr/>
          </p:nvSpPr>
          <p:spPr>
            <a:xfrm>
              <a:off x="19212157" y="1957338"/>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96" name="Triángulo"/>
            <p:cNvSpPr/>
            <p:nvPr/>
          </p:nvSpPr>
          <p:spPr>
            <a:xfrm>
              <a:off x="20344582" y="1962218"/>
              <a:ext cx="2259968"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97" name="Triángulo"/>
            <p:cNvSpPr/>
            <p:nvPr/>
          </p:nvSpPr>
          <p:spPr>
            <a:xfrm>
              <a:off x="21472121" y="1957338"/>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98" name="Triángulo"/>
            <p:cNvSpPr/>
            <p:nvPr/>
          </p:nvSpPr>
          <p:spPr>
            <a:xfrm>
              <a:off x="23736969" y="1957338"/>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199" name="Triángulo"/>
            <p:cNvSpPr/>
            <p:nvPr/>
          </p:nvSpPr>
          <p:spPr>
            <a:xfrm>
              <a:off x="13559800"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00" name="Triángulo"/>
            <p:cNvSpPr/>
            <p:nvPr/>
          </p:nvSpPr>
          <p:spPr>
            <a:xfrm>
              <a:off x="15819766"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01" name="Triángulo"/>
            <p:cNvSpPr/>
            <p:nvPr/>
          </p:nvSpPr>
          <p:spPr>
            <a:xfrm>
              <a:off x="16952190"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02" name="Triángulo"/>
            <p:cNvSpPr/>
            <p:nvPr/>
          </p:nvSpPr>
          <p:spPr>
            <a:xfrm>
              <a:off x="18079733" y="3914672"/>
              <a:ext cx="2264849"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03" name="Triángulo"/>
            <p:cNvSpPr/>
            <p:nvPr/>
          </p:nvSpPr>
          <p:spPr>
            <a:xfrm>
              <a:off x="19212157"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23"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04" name="Triángulo"/>
            <p:cNvSpPr/>
            <p:nvPr/>
          </p:nvSpPr>
          <p:spPr>
            <a:xfrm>
              <a:off x="20344582" y="3914672"/>
              <a:ext cx="2259968"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05" name="Triángulo"/>
            <p:cNvSpPr/>
            <p:nvPr/>
          </p:nvSpPr>
          <p:spPr>
            <a:xfrm>
              <a:off x="22604545"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23" y="0"/>
                  </a:lnTo>
                  <a:lnTo>
                    <a:pt x="21600" y="21600"/>
                  </a:lnTo>
                  <a:lnTo>
                    <a:pt x="0" y="2160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06" name="Triángulo"/>
            <p:cNvSpPr/>
            <p:nvPr/>
          </p:nvSpPr>
          <p:spPr>
            <a:xfrm>
              <a:off x="23736969" y="3914672"/>
              <a:ext cx="2259967" cy="19573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77" y="21600"/>
                  </a:lnTo>
                  <a:lnTo>
                    <a:pt x="0" y="0"/>
                  </a:lnTo>
                  <a:lnTo>
                    <a:pt x="21600" y="0"/>
                  </a:lnTo>
                  <a:close/>
                </a:path>
              </a:pathLst>
            </a:custGeom>
            <a:solidFill>
              <a:srgbClr val="C9C9C9">
                <a:alpha val="15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07" name="Triángulo"/>
            <p:cNvSpPr/>
            <p:nvPr/>
          </p:nvSpPr>
          <p:spPr>
            <a:xfrm>
              <a:off x="24864514" y="3914672"/>
              <a:ext cx="2255087" cy="1957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47" y="0"/>
                  </a:lnTo>
                  <a:lnTo>
                    <a:pt x="21600" y="21600"/>
                  </a:lnTo>
                  <a:lnTo>
                    <a:pt x="0" y="21600"/>
                  </a:lnTo>
                  <a:close/>
                </a:path>
              </a:pathLst>
            </a:custGeom>
            <a:solidFill>
              <a:srgbClr val="3A3838">
                <a:alpha val="1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grpSp>
      <p:grpSp>
        <p:nvGrpSpPr>
          <p:cNvPr id="1221" name="Grupo"/>
          <p:cNvGrpSpPr/>
          <p:nvPr/>
        </p:nvGrpSpPr>
        <p:grpSpPr>
          <a:xfrm>
            <a:off x="-807925" y="-234647"/>
            <a:ext cx="3213654" cy="3257980"/>
            <a:chOff x="0" y="0"/>
            <a:chExt cx="6427307" cy="6515958"/>
          </a:xfrm>
        </p:grpSpPr>
        <p:sp>
          <p:nvSpPr>
            <p:cNvPr id="1209" name="Figura"/>
            <p:cNvSpPr/>
            <p:nvPr/>
          </p:nvSpPr>
          <p:spPr>
            <a:xfrm rot="1737090">
              <a:off x="1830160" y="356074"/>
              <a:ext cx="1896069" cy="16458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10" name="Figura"/>
            <p:cNvSpPr/>
            <p:nvPr/>
          </p:nvSpPr>
          <p:spPr>
            <a:xfrm rot="1737090">
              <a:off x="2633235" y="815794"/>
              <a:ext cx="1897272" cy="1645825"/>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11" name="Figura"/>
            <p:cNvSpPr/>
            <p:nvPr/>
          </p:nvSpPr>
          <p:spPr>
            <a:xfrm rot="1737090">
              <a:off x="3447166" y="1250607"/>
              <a:ext cx="1896068" cy="16458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12" name="Figura"/>
            <p:cNvSpPr/>
            <p:nvPr/>
          </p:nvSpPr>
          <p:spPr>
            <a:xfrm rot="1737090">
              <a:off x="4250241" y="1710327"/>
              <a:ext cx="1897272" cy="1645825"/>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13" name="Figura"/>
            <p:cNvSpPr/>
            <p:nvPr/>
          </p:nvSpPr>
          <p:spPr>
            <a:xfrm rot="1737090">
              <a:off x="1048027" y="1771104"/>
              <a:ext cx="1896068" cy="164341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14" name="Figura"/>
            <p:cNvSpPr/>
            <p:nvPr/>
          </p:nvSpPr>
          <p:spPr>
            <a:xfrm rot="1737090">
              <a:off x="1864496" y="2206611"/>
              <a:ext cx="1897272" cy="16434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793" y="0"/>
                  </a:lnTo>
                  <a:lnTo>
                    <a:pt x="21600" y="21600"/>
                  </a:lnTo>
                  <a:close/>
                  <a:moveTo>
                    <a:pt x="562" y="21220"/>
                  </a:moveTo>
                  <a:lnTo>
                    <a:pt x="21038" y="21220"/>
                  </a:lnTo>
                  <a:lnTo>
                    <a:pt x="10793"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15" name="Figura"/>
            <p:cNvSpPr/>
            <p:nvPr/>
          </p:nvSpPr>
          <p:spPr>
            <a:xfrm rot="1737090">
              <a:off x="2665032" y="2665637"/>
              <a:ext cx="1896069" cy="164341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16" name="Figura"/>
            <p:cNvSpPr/>
            <p:nvPr/>
          </p:nvSpPr>
          <p:spPr>
            <a:xfrm rot="1737090">
              <a:off x="3481502" y="3101144"/>
              <a:ext cx="1897272" cy="16434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7" y="0"/>
                  </a:lnTo>
                  <a:lnTo>
                    <a:pt x="21600" y="21600"/>
                  </a:lnTo>
                  <a:close/>
                  <a:moveTo>
                    <a:pt x="562" y="21220"/>
                  </a:moveTo>
                  <a:lnTo>
                    <a:pt x="21038" y="21220"/>
                  </a:lnTo>
                  <a:lnTo>
                    <a:pt x="10807"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17" name="Figura"/>
            <p:cNvSpPr/>
            <p:nvPr/>
          </p:nvSpPr>
          <p:spPr>
            <a:xfrm rot="1737090">
              <a:off x="279870" y="3158462"/>
              <a:ext cx="1896069" cy="16458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18" name="Figura"/>
            <p:cNvSpPr/>
            <p:nvPr/>
          </p:nvSpPr>
          <p:spPr>
            <a:xfrm rot="1737090">
              <a:off x="1082362" y="3619235"/>
              <a:ext cx="1897272" cy="1645825"/>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19" name="Figura"/>
            <p:cNvSpPr/>
            <p:nvPr/>
          </p:nvSpPr>
          <p:spPr>
            <a:xfrm rot="1737090">
              <a:off x="1896876" y="4052995"/>
              <a:ext cx="1896068" cy="16458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20" name="Figura"/>
            <p:cNvSpPr/>
            <p:nvPr/>
          </p:nvSpPr>
          <p:spPr>
            <a:xfrm rot="1737090">
              <a:off x="2699368" y="4513768"/>
              <a:ext cx="1897272" cy="1645825"/>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grpSp>
      <p:grpSp>
        <p:nvGrpSpPr>
          <p:cNvPr id="1234" name="Grupo"/>
          <p:cNvGrpSpPr/>
          <p:nvPr/>
        </p:nvGrpSpPr>
        <p:grpSpPr>
          <a:xfrm>
            <a:off x="10942709" y="1957633"/>
            <a:ext cx="1835224" cy="1910863"/>
            <a:chOff x="0" y="0"/>
            <a:chExt cx="3670446" cy="3821724"/>
          </a:xfrm>
        </p:grpSpPr>
        <p:sp>
          <p:nvSpPr>
            <p:cNvPr id="1222" name="Figura"/>
            <p:cNvSpPr/>
            <p:nvPr/>
          </p:nvSpPr>
          <p:spPr>
            <a:xfrm>
              <a:off x="-1" y="0"/>
              <a:ext cx="1490115" cy="12934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23" name="Figura"/>
            <p:cNvSpPr/>
            <p:nvPr/>
          </p:nvSpPr>
          <p:spPr>
            <a:xfrm>
              <a:off x="727092" y="10400"/>
              <a:ext cx="1491061" cy="1293449"/>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24" name="Figura"/>
            <p:cNvSpPr/>
            <p:nvPr/>
          </p:nvSpPr>
          <p:spPr>
            <a:xfrm>
              <a:off x="1452293" y="0"/>
              <a:ext cx="1490115" cy="12934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21"/>
                  </a:moveTo>
                  <a:lnTo>
                    <a:pt x="21052" y="21221"/>
                  </a:lnTo>
                  <a:lnTo>
                    <a:pt x="10800" y="742"/>
                  </a:lnTo>
                  <a:lnTo>
                    <a:pt x="548" y="21221"/>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25" name="Figura"/>
            <p:cNvSpPr/>
            <p:nvPr/>
          </p:nvSpPr>
          <p:spPr>
            <a:xfrm>
              <a:off x="2179386" y="10400"/>
              <a:ext cx="1491061" cy="1293449"/>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26" name="Figura"/>
            <p:cNvSpPr/>
            <p:nvPr/>
          </p:nvSpPr>
          <p:spPr>
            <a:xfrm>
              <a:off x="-1" y="1270756"/>
              <a:ext cx="1490115" cy="129155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27" name="Figura"/>
            <p:cNvSpPr/>
            <p:nvPr/>
          </p:nvSpPr>
          <p:spPr>
            <a:xfrm>
              <a:off x="727092" y="1259410"/>
              <a:ext cx="1491061" cy="12915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793" y="0"/>
                  </a:lnTo>
                  <a:lnTo>
                    <a:pt x="21600" y="21600"/>
                  </a:lnTo>
                  <a:close/>
                  <a:moveTo>
                    <a:pt x="562" y="21220"/>
                  </a:moveTo>
                  <a:lnTo>
                    <a:pt x="21038" y="21220"/>
                  </a:lnTo>
                  <a:lnTo>
                    <a:pt x="10793"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28" name="Figura"/>
            <p:cNvSpPr/>
            <p:nvPr/>
          </p:nvSpPr>
          <p:spPr>
            <a:xfrm>
              <a:off x="1452293" y="1270756"/>
              <a:ext cx="1490115" cy="129155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moveTo>
                    <a:pt x="548" y="380"/>
                  </a:moveTo>
                  <a:lnTo>
                    <a:pt x="10800" y="20841"/>
                  </a:lnTo>
                  <a:lnTo>
                    <a:pt x="21052" y="380"/>
                  </a:lnTo>
                  <a:lnTo>
                    <a:pt x="548" y="38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29" name="Figura"/>
            <p:cNvSpPr/>
            <p:nvPr/>
          </p:nvSpPr>
          <p:spPr>
            <a:xfrm>
              <a:off x="2179386" y="1259410"/>
              <a:ext cx="1491061" cy="12915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7" y="0"/>
                  </a:lnTo>
                  <a:lnTo>
                    <a:pt x="21600" y="21600"/>
                  </a:lnTo>
                  <a:close/>
                  <a:moveTo>
                    <a:pt x="562" y="21220"/>
                  </a:moveTo>
                  <a:lnTo>
                    <a:pt x="21038" y="21220"/>
                  </a:lnTo>
                  <a:lnTo>
                    <a:pt x="10807" y="743"/>
                  </a:lnTo>
                  <a:lnTo>
                    <a:pt x="562" y="21220"/>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30" name="Figura"/>
            <p:cNvSpPr/>
            <p:nvPr/>
          </p:nvSpPr>
          <p:spPr>
            <a:xfrm>
              <a:off x="-1" y="2516929"/>
              <a:ext cx="1490115" cy="12934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31" name="Figura"/>
            <p:cNvSpPr/>
            <p:nvPr/>
          </p:nvSpPr>
          <p:spPr>
            <a:xfrm>
              <a:off x="727092" y="2528275"/>
              <a:ext cx="1491061" cy="1293450"/>
            </a:xfrm>
            <a:custGeom>
              <a:avLst/>
              <a:gdLst/>
              <a:ahLst/>
              <a:cxnLst>
                <a:cxn ang="0">
                  <a:pos x="wd2" y="hd2"/>
                </a:cxn>
                <a:cxn ang="5400000">
                  <a:pos x="wd2" y="hd2"/>
                </a:cxn>
                <a:cxn ang="10800000">
                  <a:pos x="wd2" y="hd2"/>
                </a:cxn>
                <a:cxn ang="16200000">
                  <a:pos x="wd2" y="hd2"/>
                </a:cxn>
              </a:cxnLst>
              <a:rect l="0" t="0" r="r" b="b"/>
              <a:pathLst>
                <a:path w="21600" h="21600" extrusionOk="0">
                  <a:moveTo>
                    <a:pt x="10793" y="21600"/>
                  </a:moveTo>
                  <a:lnTo>
                    <a:pt x="0" y="0"/>
                  </a:lnTo>
                  <a:lnTo>
                    <a:pt x="21600" y="0"/>
                  </a:lnTo>
                  <a:lnTo>
                    <a:pt x="10793" y="21600"/>
                  </a:lnTo>
                  <a:close/>
                  <a:moveTo>
                    <a:pt x="562" y="379"/>
                  </a:moveTo>
                  <a:lnTo>
                    <a:pt x="10793"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32" name="Figura"/>
            <p:cNvSpPr/>
            <p:nvPr/>
          </p:nvSpPr>
          <p:spPr>
            <a:xfrm>
              <a:off x="1452293" y="2516929"/>
              <a:ext cx="1490115" cy="12934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moveTo>
                    <a:pt x="548" y="21237"/>
                  </a:moveTo>
                  <a:lnTo>
                    <a:pt x="21052" y="21237"/>
                  </a:lnTo>
                  <a:lnTo>
                    <a:pt x="10800" y="758"/>
                  </a:lnTo>
                  <a:lnTo>
                    <a:pt x="548" y="21237"/>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sp>
          <p:nvSpPr>
            <p:cNvPr id="1233" name="Figura"/>
            <p:cNvSpPr/>
            <p:nvPr/>
          </p:nvSpPr>
          <p:spPr>
            <a:xfrm>
              <a:off x="2179386" y="2528275"/>
              <a:ext cx="1491061" cy="1293450"/>
            </a:xfrm>
            <a:custGeom>
              <a:avLst/>
              <a:gdLst/>
              <a:ahLst/>
              <a:cxnLst>
                <a:cxn ang="0">
                  <a:pos x="wd2" y="hd2"/>
                </a:cxn>
                <a:cxn ang="5400000">
                  <a:pos x="wd2" y="hd2"/>
                </a:cxn>
                <a:cxn ang="10800000">
                  <a:pos x="wd2" y="hd2"/>
                </a:cxn>
                <a:cxn ang="16200000">
                  <a:pos x="wd2" y="hd2"/>
                </a:cxn>
              </a:cxnLst>
              <a:rect l="0" t="0" r="r" b="b"/>
              <a:pathLst>
                <a:path w="21600" h="21600" extrusionOk="0">
                  <a:moveTo>
                    <a:pt x="10807" y="21600"/>
                  </a:moveTo>
                  <a:lnTo>
                    <a:pt x="0" y="0"/>
                  </a:lnTo>
                  <a:lnTo>
                    <a:pt x="21600" y="0"/>
                  </a:lnTo>
                  <a:lnTo>
                    <a:pt x="10807" y="21600"/>
                  </a:lnTo>
                  <a:close/>
                  <a:moveTo>
                    <a:pt x="562" y="379"/>
                  </a:moveTo>
                  <a:lnTo>
                    <a:pt x="10807" y="20858"/>
                  </a:lnTo>
                  <a:lnTo>
                    <a:pt x="21038" y="379"/>
                  </a:lnTo>
                  <a:lnTo>
                    <a:pt x="562" y="379"/>
                  </a:lnTo>
                  <a:close/>
                </a:path>
              </a:pathLst>
            </a:custGeom>
            <a:solidFill>
              <a:srgbClr val="FFFFFF">
                <a:alpha val="20000"/>
              </a:srgbClr>
            </a:solidFill>
            <a:ln w="12700" cap="flat">
              <a:noFill/>
              <a:miter lim="400000"/>
            </a:ln>
            <a:effectLst/>
          </p:spPr>
          <p:txBody>
            <a:bodyPr wrap="square" lIns="91439" tIns="91439" rIns="91439" bIns="91439" numCol="1" anchor="t">
              <a:noAutofit/>
            </a:bodyPr>
            <a:lstStyle/>
            <a:p>
              <a:pPr defTabSz="457200" fontAlgn="auto" hangingPunct="0">
                <a:spcBef>
                  <a:spcPts val="0"/>
                </a:spcBef>
                <a:spcAft>
                  <a:spcPts val="0"/>
                </a:spcAft>
                <a:defRPr sz="3600" b="0">
                  <a:latin typeface="Calibri"/>
                  <a:ea typeface="Calibri"/>
                  <a:cs typeface="Calibri"/>
                  <a:sym typeface="Calibri"/>
                </a:defRPr>
              </a:pPr>
              <a:endParaRPr sz="3600" kern="0">
                <a:solidFill>
                  <a:srgbClr val="000000"/>
                </a:solidFill>
                <a:latin typeface="Calibri"/>
                <a:ea typeface="Calibri"/>
                <a:cs typeface="Calibri"/>
                <a:sym typeface="Calibri"/>
              </a:endParaRPr>
            </a:p>
          </p:txBody>
        </p:sp>
      </p:grpSp>
      <p:sp>
        <p:nvSpPr>
          <p:cNvPr id="1235" name="Figura"/>
          <p:cNvSpPr/>
          <p:nvPr/>
        </p:nvSpPr>
        <p:spPr>
          <a:xfrm rot="10800000">
            <a:off x="11464428" y="510908"/>
            <a:ext cx="727572" cy="4434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18" y="0"/>
                </a:lnTo>
                <a:lnTo>
                  <a:pt x="21600" y="10800"/>
                </a:lnTo>
                <a:lnTo>
                  <a:pt x="15018" y="21600"/>
                </a:lnTo>
                <a:lnTo>
                  <a:pt x="0" y="21600"/>
                </a:lnTo>
                <a:close/>
              </a:path>
            </a:pathLst>
          </a:custGeom>
          <a:solidFill>
            <a:srgbClr val="3A3838"/>
          </a:solidFill>
          <a:ln w="12700">
            <a:miter lim="400000"/>
          </a:ln>
        </p:spPr>
        <p:txBody>
          <a:bodyPr lIns="45720" tIns="45720" rIns="45720" bIns="45720" anchor="ctr"/>
          <a:lstStyle/>
          <a:p>
            <a:pPr algn="ctr" defTabSz="457200" fontAlgn="auto" hangingPunct="0">
              <a:spcBef>
                <a:spcPts val="0"/>
              </a:spcBef>
              <a:spcAft>
                <a:spcPts val="0"/>
              </a:spcAft>
              <a:defRPr sz="3600" b="0">
                <a:solidFill>
                  <a:srgbClr val="FFFFFF"/>
                </a:solidFill>
                <a:latin typeface="Calibri"/>
                <a:ea typeface="Calibri"/>
                <a:cs typeface="Calibri"/>
                <a:sym typeface="Calibri"/>
              </a:defRPr>
            </a:pPr>
            <a:endParaRPr sz="3600" kern="0">
              <a:solidFill>
                <a:srgbClr val="FFFFFF"/>
              </a:solidFill>
              <a:latin typeface="Calibri"/>
              <a:ea typeface="Calibri"/>
              <a:cs typeface="Calibri"/>
              <a:sym typeface="Calibri"/>
            </a:endParaRPr>
          </a:p>
        </p:txBody>
      </p:sp>
      <p:sp>
        <p:nvSpPr>
          <p:cNvPr id="1236" name="Número de diapositiva"/>
          <p:cNvSpPr txBox="1">
            <a:spLocks noGrp="1"/>
          </p:cNvSpPr>
          <p:nvPr>
            <p:ph type="sldNum" sz="quarter" idx="2"/>
          </p:nvPr>
        </p:nvSpPr>
        <p:spPr>
          <a:xfrm>
            <a:off x="11616876" y="542288"/>
            <a:ext cx="576001" cy="370841"/>
          </a:xfrm>
          <a:prstGeom prst="rect">
            <a:avLst/>
          </a:prstGeom>
        </p:spPr>
        <p:txBody>
          <a:bodyPr wrap="square" lIns="45720" tIns="45720" rIns="45720" bIns="45720" anchor="ctr"/>
          <a:lstStyle>
            <a:lvl1pPr defTabSz="457200">
              <a:defRPr sz="1800" b="1">
                <a:solidFill>
                  <a:srgbClr val="FFFFFF"/>
                </a:solidFill>
                <a:latin typeface="Calibri"/>
                <a:ea typeface="Calibri"/>
                <a:cs typeface="Calibri"/>
                <a:sym typeface="Calibri"/>
              </a:defRPr>
            </a:lvl1pPr>
          </a:lstStyle>
          <a:p>
            <a:fld id="{86CB4B4D-7CA3-9044-876B-883B54F8677D}" type="slidenum">
              <a:rPr/>
              <a:pPr/>
              <a:t>‹Nº›</a:t>
            </a:fld>
            <a:endParaRPr/>
          </a:p>
        </p:txBody>
      </p:sp>
    </p:spTree>
    <p:extLst>
      <p:ext uri="{BB962C8B-B14F-4D97-AF65-F5344CB8AC3E}">
        <p14:creationId xmlns:p14="http://schemas.microsoft.com/office/powerpoint/2010/main" val="2266441600"/>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1243" name="Nivel de texto 1…"/>
          <p:cNvSpPr txBox="1">
            <a:spLocks noGrp="1"/>
          </p:cNvSpPr>
          <p:nvPr>
            <p:ph type="body" idx="1"/>
          </p:nvPr>
        </p:nvSpPr>
        <p:spPr>
          <a:xfrm>
            <a:off x="672946" y="1196769"/>
            <a:ext cx="10855645" cy="4929412"/>
          </a:xfrm>
          <a:prstGeom prst="rect">
            <a:avLst/>
          </a:prstGeom>
        </p:spPr>
        <p:txBody>
          <a:bodyPr lIns="45720" tIns="45720" rIns="45720" bIns="45720" anchor="t"/>
          <a:lstStyle>
            <a:lvl1pPr marL="228600" indent="-228600" defTabSz="914400">
              <a:lnSpc>
                <a:spcPct val="90000"/>
              </a:lnSpc>
              <a:spcBef>
                <a:spcPts val="1000"/>
              </a:spcBef>
              <a:buSzPct val="100000"/>
              <a:buFont typeface="Arial"/>
              <a:defRPr sz="2800">
                <a:latin typeface="Calibri"/>
                <a:ea typeface="Calibri"/>
                <a:cs typeface="Calibri"/>
                <a:sym typeface="Calibri"/>
              </a:defRPr>
            </a:lvl1pPr>
            <a:lvl2pPr marL="495300" indent="-266700" defTabSz="914400">
              <a:lnSpc>
                <a:spcPct val="90000"/>
              </a:lnSpc>
              <a:spcBef>
                <a:spcPts val="1000"/>
              </a:spcBef>
              <a:buSzPct val="100000"/>
              <a:buFont typeface="Arial"/>
              <a:defRPr sz="2800">
                <a:latin typeface="Calibri"/>
                <a:ea typeface="Calibri"/>
                <a:cs typeface="Calibri"/>
                <a:sym typeface="Calibri"/>
              </a:defRPr>
            </a:lvl2pPr>
            <a:lvl3pPr marL="777240" indent="-320040" defTabSz="914400">
              <a:lnSpc>
                <a:spcPct val="90000"/>
              </a:lnSpc>
              <a:spcBef>
                <a:spcPts val="1000"/>
              </a:spcBef>
              <a:buSzPct val="100000"/>
              <a:buFont typeface="Arial"/>
              <a:defRPr sz="2800">
                <a:latin typeface="Calibri"/>
                <a:ea typeface="Calibri"/>
                <a:cs typeface="Calibri"/>
                <a:sym typeface="Calibri"/>
              </a:defRPr>
            </a:lvl3pPr>
            <a:lvl4pPr marL="1041400" indent="-355600" defTabSz="914400">
              <a:lnSpc>
                <a:spcPct val="90000"/>
              </a:lnSpc>
              <a:spcBef>
                <a:spcPts val="1000"/>
              </a:spcBef>
              <a:buSzPct val="100000"/>
              <a:buFont typeface="Arial"/>
              <a:defRPr sz="2800">
                <a:latin typeface="Calibri"/>
                <a:ea typeface="Calibri"/>
                <a:cs typeface="Calibri"/>
                <a:sym typeface="Calibri"/>
              </a:defRPr>
            </a:lvl4pPr>
            <a:lvl5pPr marL="1270000" indent="-355600" defTabSz="914400">
              <a:lnSpc>
                <a:spcPct val="90000"/>
              </a:lnSpc>
              <a:spcBef>
                <a:spcPts val="1000"/>
              </a:spcBef>
              <a:buSzPct val="100000"/>
              <a:buFont typeface="Arial"/>
              <a:defRPr sz="2800">
                <a:latin typeface="Calibri"/>
                <a:ea typeface="Calibri"/>
                <a:cs typeface="Calibri"/>
                <a:sym typeface="Calibri"/>
              </a:defRPr>
            </a:lvl5pPr>
          </a:lstStyle>
          <a:p>
            <a:r>
              <a:t>Nivel de texto 1</a:t>
            </a:r>
          </a:p>
          <a:p>
            <a:pPr lvl="1"/>
            <a:r>
              <a:t>Nivel de texto 2</a:t>
            </a:r>
          </a:p>
          <a:p>
            <a:pPr lvl="2"/>
            <a:r>
              <a:t>Nivel de texto 3</a:t>
            </a:r>
          </a:p>
          <a:p>
            <a:pPr lvl="3"/>
            <a:r>
              <a:t>Nivel de texto 4</a:t>
            </a:r>
          </a:p>
          <a:p>
            <a:pPr lvl="4"/>
            <a:r>
              <a:t>Nivel de texto 5</a:t>
            </a:r>
          </a:p>
        </p:txBody>
      </p:sp>
      <p:sp>
        <p:nvSpPr>
          <p:cNvPr id="1316" name="Número de diapositiva"/>
          <p:cNvSpPr txBox="1">
            <a:spLocks noGrp="1"/>
          </p:cNvSpPr>
          <p:nvPr>
            <p:ph type="sldNum" sz="quarter" idx="2"/>
          </p:nvPr>
        </p:nvSpPr>
        <p:spPr>
          <a:xfrm>
            <a:off x="10939184" y="6400415"/>
            <a:ext cx="363241" cy="276999"/>
          </a:xfrm>
          <a:prstGeom prst="rect">
            <a:avLst/>
          </a:prstGeom>
        </p:spPr>
        <p:txBody>
          <a:bodyPr lIns="45720" tIns="45720" rIns="45720" bIns="45720" anchor="ctr"/>
          <a:lstStyle>
            <a:lvl1pPr algn="r" defTabSz="914400">
              <a:defRPr>
                <a:solidFill>
                  <a:srgbClr val="888888"/>
                </a:solidFill>
                <a:latin typeface="Calibri"/>
                <a:ea typeface="Calibri"/>
                <a:cs typeface="Calibri"/>
                <a:sym typeface="Calibri"/>
              </a:defRPr>
            </a:lvl1pPr>
          </a:lstStyle>
          <a:p>
            <a:fld id="{86CB4B4D-7CA3-9044-876B-883B54F8677D}" type="slidenum">
              <a:rPr/>
              <a:pPr/>
              <a:t>‹Nº›</a:t>
            </a:fld>
            <a:endParaRPr/>
          </a:p>
        </p:txBody>
      </p:sp>
      <p:pic>
        <p:nvPicPr>
          <p:cNvPr id="76" name="Imagen 6">
            <a:extLst>
              <a:ext uri="{FF2B5EF4-FFF2-40B4-BE49-F238E27FC236}">
                <a16:creationId xmlns:a16="http://schemas.microsoft.com/office/drawing/2014/main" xmlns="" id="{B9B6BD61-97CD-9A4D-9168-BED77A171D54}"/>
              </a:ext>
            </a:extLst>
          </p:cNvPr>
          <p:cNvPicPr>
            <a:picLocks noChangeAspect="1"/>
          </p:cNvPicPr>
          <p:nvPr userDrawn="1"/>
        </p:nvPicPr>
        <p:blipFill>
          <a:blip r:embed="rId2"/>
          <a:stretch>
            <a:fillRect/>
          </a:stretch>
        </p:blipFill>
        <p:spPr>
          <a:xfrm>
            <a:off x="7439660" y="5982393"/>
            <a:ext cx="4445000" cy="762000"/>
          </a:xfrm>
          <a:prstGeom prst="rect">
            <a:avLst/>
          </a:prstGeom>
        </p:spPr>
      </p:pic>
      <p:grpSp>
        <p:nvGrpSpPr>
          <p:cNvPr id="77" name="Grupo 7">
            <a:extLst>
              <a:ext uri="{FF2B5EF4-FFF2-40B4-BE49-F238E27FC236}">
                <a16:creationId xmlns:a16="http://schemas.microsoft.com/office/drawing/2014/main" xmlns="" id="{6371AFFC-B3D9-C843-872A-33D514BF0BEC}"/>
              </a:ext>
            </a:extLst>
          </p:cNvPr>
          <p:cNvGrpSpPr/>
          <p:nvPr userDrawn="1"/>
        </p:nvGrpSpPr>
        <p:grpSpPr>
          <a:xfrm>
            <a:off x="1" y="6305204"/>
            <a:ext cx="7539645" cy="162096"/>
            <a:chOff x="98367" y="6363394"/>
            <a:chExt cx="7145682" cy="162098"/>
          </a:xfrm>
        </p:grpSpPr>
        <p:sp>
          <p:nvSpPr>
            <p:cNvPr id="78" name="Rectángulo 8">
              <a:extLst>
                <a:ext uri="{FF2B5EF4-FFF2-40B4-BE49-F238E27FC236}">
                  <a16:creationId xmlns:a16="http://schemas.microsoft.com/office/drawing/2014/main" xmlns="" id="{185A16E2-99E7-EA4E-936C-8A8BA2C957C4}"/>
                </a:ext>
              </a:extLst>
            </p:cNvPr>
            <p:cNvSpPr/>
            <p:nvPr/>
          </p:nvSpPr>
          <p:spPr>
            <a:xfrm>
              <a:off x="98367" y="6363394"/>
              <a:ext cx="4630189" cy="162098"/>
            </a:xfrm>
            <a:prstGeom prst="rect">
              <a:avLst/>
            </a:prstGeom>
            <a:solidFill>
              <a:srgbClr val="00A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sp>
          <p:nvSpPr>
            <p:cNvPr id="79" name="Rectángulo 9">
              <a:extLst>
                <a:ext uri="{FF2B5EF4-FFF2-40B4-BE49-F238E27FC236}">
                  <a16:creationId xmlns:a16="http://schemas.microsoft.com/office/drawing/2014/main" xmlns="" id="{52A8390A-114B-134E-A78B-669670567148}"/>
                </a:ext>
              </a:extLst>
            </p:cNvPr>
            <p:cNvSpPr/>
            <p:nvPr/>
          </p:nvSpPr>
          <p:spPr>
            <a:xfrm>
              <a:off x="4729445" y="6363394"/>
              <a:ext cx="1107948" cy="162098"/>
            </a:xfrm>
            <a:prstGeom prst="rect">
              <a:avLst/>
            </a:prstGeom>
            <a:solidFill>
              <a:srgbClr val="00A3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sp>
          <p:nvSpPr>
            <p:cNvPr id="80" name="Rectángulo 10">
              <a:extLst>
                <a:ext uri="{FF2B5EF4-FFF2-40B4-BE49-F238E27FC236}">
                  <a16:creationId xmlns:a16="http://schemas.microsoft.com/office/drawing/2014/main" xmlns="" id="{5D4B6726-C52B-614B-8633-E2CCEA5E5425}"/>
                </a:ext>
              </a:extLst>
            </p:cNvPr>
            <p:cNvSpPr/>
            <p:nvPr/>
          </p:nvSpPr>
          <p:spPr>
            <a:xfrm>
              <a:off x="5837393" y="6363394"/>
              <a:ext cx="937474" cy="162098"/>
            </a:xfrm>
            <a:prstGeom prst="rect">
              <a:avLst/>
            </a:prstGeom>
            <a:solidFill>
              <a:srgbClr val="00A3E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sp>
          <p:nvSpPr>
            <p:cNvPr id="81" name="Rectángulo 11">
              <a:extLst>
                <a:ext uri="{FF2B5EF4-FFF2-40B4-BE49-F238E27FC236}">
                  <a16:creationId xmlns:a16="http://schemas.microsoft.com/office/drawing/2014/main" xmlns="" id="{272315A2-2F64-D64D-AFE2-7DAD8B0DF350}"/>
                </a:ext>
              </a:extLst>
            </p:cNvPr>
            <p:cNvSpPr/>
            <p:nvPr/>
          </p:nvSpPr>
          <p:spPr>
            <a:xfrm>
              <a:off x="6774867" y="6363394"/>
              <a:ext cx="469182" cy="162098"/>
            </a:xfrm>
            <a:prstGeom prst="rect">
              <a:avLst/>
            </a:prstGeom>
            <a:solidFill>
              <a:srgbClr val="00A3E4">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grpSp>
    </p:spTree>
    <p:extLst>
      <p:ext uri="{BB962C8B-B14F-4D97-AF65-F5344CB8AC3E}">
        <p14:creationId xmlns:p14="http://schemas.microsoft.com/office/powerpoint/2010/main" val="3999186644"/>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48003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202C56D-3B7A-6F4B-9897-DBA7161FC009}"/>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posición de texto 2">
            <a:extLst>
              <a:ext uri="{FF2B5EF4-FFF2-40B4-BE49-F238E27FC236}">
                <a16:creationId xmlns:a16="http://schemas.microsoft.com/office/drawing/2014/main" xmlns="" id="{A6CFD91C-33A0-8C42-A1AC-C3C824C84B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a:extLst>
              <a:ext uri="{FF2B5EF4-FFF2-40B4-BE49-F238E27FC236}">
                <a16:creationId xmlns:a16="http://schemas.microsoft.com/office/drawing/2014/main" xmlns="" id="{EE989DCF-1E4E-D040-B627-027B2B7AAEED}"/>
              </a:ext>
            </a:extLst>
          </p:cNvPr>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posición de texto 4">
            <a:extLst>
              <a:ext uri="{FF2B5EF4-FFF2-40B4-BE49-F238E27FC236}">
                <a16:creationId xmlns:a16="http://schemas.microsoft.com/office/drawing/2014/main" xmlns="" id="{9F80F0B5-C451-CB4D-8DF3-137057D59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a:extLst>
              <a:ext uri="{FF2B5EF4-FFF2-40B4-BE49-F238E27FC236}">
                <a16:creationId xmlns:a16="http://schemas.microsoft.com/office/drawing/2014/main" xmlns="" id="{CEF7331C-E4C5-7949-8117-EE0DFE568378}"/>
              </a:ext>
            </a:extLst>
          </p:cNvPr>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posición de fecha 6">
            <a:extLst>
              <a:ext uri="{FF2B5EF4-FFF2-40B4-BE49-F238E27FC236}">
                <a16:creationId xmlns:a16="http://schemas.microsoft.com/office/drawing/2014/main" xmlns="" id="{359710D7-2777-FA49-9B31-18BCA1226037}"/>
              </a:ext>
            </a:extLst>
          </p:cNvPr>
          <p:cNvSpPr>
            <a:spLocks noGrp="1"/>
          </p:cNvSpPr>
          <p:nvPr>
            <p:ph type="dt" sz="half" idx="10"/>
          </p:nvPr>
        </p:nvSpPr>
        <p:spPr/>
        <p:txBody>
          <a:bodyPr/>
          <a:lstStyle/>
          <a:p>
            <a:pPr>
              <a:defRPr/>
            </a:pPr>
            <a:fld id="{0B75E915-9003-45CD-A895-04B5FC9DB170}" type="datetimeFigureOut">
              <a:rPr lang="es-CO" smtClean="0"/>
              <a:pPr>
                <a:defRPr/>
              </a:pPr>
              <a:t>26/09/2018</a:t>
            </a:fld>
            <a:endParaRPr lang="es-CO"/>
          </a:p>
        </p:txBody>
      </p:sp>
      <p:sp>
        <p:nvSpPr>
          <p:cNvPr id="8" name="Marcador de posición de pie de página 7">
            <a:extLst>
              <a:ext uri="{FF2B5EF4-FFF2-40B4-BE49-F238E27FC236}">
                <a16:creationId xmlns:a16="http://schemas.microsoft.com/office/drawing/2014/main" xmlns="" id="{AC41EEC1-CC94-B142-8E8A-F8267B2138F8}"/>
              </a:ext>
            </a:extLst>
          </p:cNvPr>
          <p:cNvSpPr>
            <a:spLocks noGrp="1"/>
          </p:cNvSpPr>
          <p:nvPr>
            <p:ph type="ftr" sz="quarter" idx="11"/>
          </p:nvPr>
        </p:nvSpPr>
        <p:spPr/>
        <p:txBody>
          <a:bodyPr/>
          <a:lstStyle/>
          <a:p>
            <a:pPr>
              <a:defRPr/>
            </a:pPr>
            <a:endParaRPr lang="es-CO"/>
          </a:p>
        </p:txBody>
      </p:sp>
      <p:sp>
        <p:nvSpPr>
          <p:cNvPr id="9" name="Marcador de posición de número de diapositiva 8">
            <a:extLst>
              <a:ext uri="{FF2B5EF4-FFF2-40B4-BE49-F238E27FC236}">
                <a16:creationId xmlns:a16="http://schemas.microsoft.com/office/drawing/2014/main" xmlns="" id="{F31D22C4-7CE3-3A4C-AD25-A9662A927DAE}"/>
              </a:ext>
            </a:extLst>
          </p:cNvPr>
          <p:cNvSpPr>
            <a:spLocks noGrp="1"/>
          </p:cNvSpPr>
          <p:nvPr>
            <p:ph type="sldNum" sz="quarter" idx="12"/>
          </p:nvPr>
        </p:nvSpPr>
        <p:spPr/>
        <p:txBody>
          <a:bodyPr/>
          <a:lstStyle/>
          <a:p>
            <a:pPr>
              <a:defRPr/>
            </a:pPr>
            <a:fld id="{00D86641-192B-461A-8841-27F6794CCB16}" type="slidenum">
              <a:rPr lang="es-CO" smtClean="0"/>
              <a:pPr>
                <a:defRPr/>
              </a:pPr>
              <a:t>‹Nº›</a:t>
            </a:fld>
            <a:endParaRPr lang="es-CO"/>
          </a:p>
        </p:txBody>
      </p:sp>
    </p:spTree>
    <p:extLst>
      <p:ext uri="{BB962C8B-B14F-4D97-AF65-F5344CB8AC3E}">
        <p14:creationId xmlns:p14="http://schemas.microsoft.com/office/powerpoint/2010/main" val="5160061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201220-96DD-9446-8F36-2FD37A87EB19}"/>
              </a:ext>
            </a:extLst>
          </p:cNvPr>
          <p:cNvSpPr>
            <a:spLocks noGrp="1"/>
          </p:cNvSpPr>
          <p:nvPr>
            <p:ph type="title"/>
          </p:nvPr>
        </p:nvSpPr>
        <p:spPr/>
        <p:txBody>
          <a:bodyPr/>
          <a:lstStyle/>
          <a:p>
            <a:r>
              <a:rPr lang="es-ES" smtClean="0"/>
              <a:t>Haga clic para modificar el estilo de título del patrón</a:t>
            </a:r>
            <a:endParaRPr lang="es-CO"/>
          </a:p>
        </p:txBody>
      </p:sp>
      <p:sp>
        <p:nvSpPr>
          <p:cNvPr id="3" name="Marcador de posición de fecha 2">
            <a:extLst>
              <a:ext uri="{FF2B5EF4-FFF2-40B4-BE49-F238E27FC236}">
                <a16:creationId xmlns:a16="http://schemas.microsoft.com/office/drawing/2014/main" xmlns="" id="{3E1C1CA5-E700-CA40-9386-88BC90385930}"/>
              </a:ext>
            </a:extLst>
          </p:cNvPr>
          <p:cNvSpPr>
            <a:spLocks noGrp="1"/>
          </p:cNvSpPr>
          <p:nvPr>
            <p:ph type="dt" sz="half" idx="10"/>
          </p:nvPr>
        </p:nvSpPr>
        <p:spPr/>
        <p:txBody>
          <a:bodyPr/>
          <a:lstStyle/>
          <a:p>
            <a:pPr>
              <a:defRPr/>
            </a:pPr>
            <a:fld id="{E328EC11-237D-4359-A5AB-499D1AB318F7}" type="datetimeFigureOut">
              <a:rPr lang="es-CO" smtClean="0"/>
              <a:pPr>
                <a:defRPr/>
              </a:pPr>
              <a:t>26/09/2018</a:t>
            </a:fld>
            <a:endParaRPr lang="es-CO"/>
          </a:p>
        </p:txBody>
      </p:sp>
      <p:sp>
        <p:nvSpPr>
          <p:cNvPr id="4" name="Marcador de posición de pie de página 3">
            <a:extLst>
              <a:ext uri="{FF2B5EF4-FFF2-40B4-BE49-F238E27FC236}">
                <a16:creationId xmlns:a16="http://schemas.microsoft.com/office/drawing/2014/main" xmlns="" id="{83958120-7C15-474C-A4E6-430CE847D0D3}"/>
              </a:ext>
            </a:extLst>
          </p:cNvPr>
          <p:cNvSpPr>
            <a:spLocks noGrp="1"/>
          </p:cNvSpPr>
          <p:nvPr>
            <p:ph type="ftr" sz="quarter" idx="11"/>
          </p:nvPr>
        </p:nvSpPr>
        <p:spPr/>
        <p:txBody>
          <a:bodyPr/>
          <a:lstStyle/>
          <a:p>
            <a:pPr>
              <a:defRPr/>
            </a:pPr>
            <a:endParaRPr lang="es-CO"/>
          </a:p>
        </p:txBody>
      </p:sp>
      <p:sp>
        <p:nvSpPr>
          <p:cNvPr id="5" name="Marcador de posición de número de diapositiva 4">
            <a:extLst>
              <a:ext uri="{FF2B5EF4-FFF2-40B4-BE49-F238E27FC236}">
                <a16:creationId xmlns:a16="http://schemas.microsoft.com/office/drawing/2014/main" xmlns="" id="{20FBB4F1-8471-8843-8623-CAA34C88BC19}"/>
              </a:ext>
            </a:extLst>
          </p:cNvPr>
          <p:cNvSpPr>
            <a:spLocks noGrp="1"/>
          </p:cNvSpPr>
          <p:nvPr>
            <p:ph type="sldNum" sz="quarter" idx="12"/>
          </p:nvPr>
        </p:nvSpPr>
        <p:spPr/>
        <p:txBody>
          <a:bodyPr/>
          <a:lstStyle/>
          <a:p>
            <a:pPr>
              <a:defRPr/>
            </a:pPr>
            <a:fld id="{5CA54E88-BDC2-4841-B3A4-AD548A622B24}" type="slidenum">
              <a:rPr lang="es-CO" smtClean="0"/>
              <a:pPr>
                <a:defRPr/>
              </a:pPr>
              <a:t>‹Nº›</a:t>
            </a:fld>
            <a:endParaRPr lang="es-CO"/>
          </a:p>
        </p:txBody>
      </p:sp>
    </p:spTree>
    <p:extLst>
      <p:ext uri="{BB962C8B-B14F-4D97-AF65-F5344CB8AC3E}">
        <p14:creationId xmlns:p14="http://schemas.microsoft.com/office/powerpoint/2010/main" val="7813270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a:extLst>
              <a:ext uri="{FF2B5EF4-FFF2-40B4-BE49-F238E27FC236}">
                <a16:creationId xmlns:a16="http://schemas.microsoft.com/office/drawing/2014/main" xmlns="" id="{DDE48E98-3416-BE4B-B75D-55D1FAC824B8}"/>
              </a:ext>
            </a:extLst>
          </p:cNvPr>
          <p:cNvSpPr>
            <a:spLocks noGrp="1"/>
          </p:cNvSpPr>
          <p:nvPr>
            <p:ph type="dt" sz="half" idx="10"/>
          </p:nvPr>
        </p:nvSpPr>
        <p:spPr/>
        <p:txBody>
          <a:bodyPr/>
          <a:lstStyle/>
          <a:p>
            <a:pPr>
              <a:defRPr/>
            </a:pPr>
            <a:fld id="{DA262EEB-6DC9-4E54-9B09-09A7A696F76D}" type="datetimeFigureOut">
              <a:rPr lang="es-CO" smtClean="0"/>
              <a:pPr>
                <a:defRPr/>
              </a:pPr>
              <a:t>26/09/2018</a:t>
            </a:fld>
            <a:endParaRPr lang="es-CO"/>
          </a:p>
        </p:txBody>
      </p:sp>
      <p:sp>
        <p:nvSpPr>
          <p:cNvPr id="3" name="Marcador de posición de pie de página 2">
            <a:extLst>
              <a:ext uri="{FF2B5EF4-FFF2-40B4-BE49-F238E27FC236}">
                <a16:creationId xmlns:a16="http://schemas.microsoft.com/office/drawing/2014/main" xmlns="" id="{E5DF293E-A467-9747-916E-E39D0B500AB4}"/>
              </a:ext>
            </a:extLst>
          </p:cNvPr>
          <p:cNvSpPr>
            <a:spLocks noGrp="1"/>
          </p:cNvSpPr>
          <p:nvPr>
            <p:ph type="ftr" sz="quarter" idx="11"/>
          </p:nvPr>
        </p:nvSpPr>
        <p:spPr/>
        <p:txBody>
          <a:bodyPr/>
          <a:lstStyle/>
          <a:p>
            <a:pPr>
              <a:defRPr/>
            </a:pPr>
            <a:endParaRPr lang="es-CO"/>
          </a:p>
        </p:txBody>
      </p:sp>
      <p:sp>
        <p:nvSpPr>
          <p:cNvPr id="4" name="Marcador de posición de número de diapositiva 3">
            <a:extLst>
              <a:ext uri="{FF2B5EF4-FFF2-40B4-BE49-F238E27FC236}">
                <a16:creationId xmlns:a16="http://schemas.microsoft.com/office/drawing/2014/main" xmlns="" id="{21CA71CD-FA75-CD49-B7C9-B2856BEAFEF2}"/>
              </a:ext>
            </a:extLst>
          </p:cNvPr>
          <p:cNvSpPr>
            <a:spLocks noGrp="1"/>
          </p:cNvSpPr>
          <p:nvPr>
            <p:ph type="sldNum" sz="quarter" idx="12"/>
          </p:nvPr>
        </p:nvSpPr>
        <p:spPr/>
        <p:txBody>
          <a:bodyPr/>
          <a:lstStyle/>
          <a:p>
            <a:pPr>
              <a:defRPr/>
            </a:pPr>
            <a:fld id="{0F0C670B-8ED9-402A-A38B-7BC076884A6E}" type="slidenum">
              <a:rPr lang="es-CO" smtClean="0"/>
              <a:pPr>
                <a:defRPr/>
              </a:pPr>
              <a:t>‹Nº›</a:t>
            </a:fld>
            <a:endParaRPr lang="es-CO"/>
          </a:p>
        </p:txBody>
      </p:sp>
    </p:spTree>
    <p:extLst>
      <p:ext uri="{BB962C8B-B14F-4D97-AF65-F5344CB8AC3E}">
        <p14:creationId xmlns:p14="http://schemas.microsoft.com/office/powerpoint/2010/main" val="11410233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4464D22-1FC8-324C-AB0D-335F6AA83B40}"/>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a:extLst>
              <a:ext uri="{FF2B5EF4-FFF2-40B4-BE49-F238E27FC236}">
                <a16:creationId xmlns:a16="http://schemas.microsoft.com/office/drawing/2014/main" xmlns="" id="{C37CDB93-DC07-4643-A0E1-721AB5B3D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posición de texto 3">
            <a:extLst>
              <a:ext uri="{FF2B5EF4-FFF2-40B4-BE49-F238E27FC236}">
                <a16:creationId xmlns:a16="http://schemas.microsoft.com/office/drawing/2014/main" xmlns="" id="{AEE0E7F3-BDF3-D849-BF66-0458D2CEF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posición de fecha 4">
            <a:extLst>
              <a:ext uri="{FF2B5EF4-FFF2-40B4-BE49-F238E27FC236}">
                <a16:creationId xmlns:a16="http://schemas.microsoft.com/office/drawing/2014/main" xmlns="" id="{45B02A52-A840-7948-AE0F-D7D021C01D41}"/>
              </a:ext>
            </a:extLst>
          </p:cNvPr>
          <p:cNvSpPr>
            <a:spLocks noGrp="1"/>
          </p:cNvSpPr>
          <p:nvPr>
            <p:ph type="dt" sz="half" idx="10"/>
          </p:nvPr>
        </p:nvSpPr>
        <p:spPr/>
        <p:txBody>
          <a:bodyPr/>
          <a:lstStyle/>
          <a:p>
            <a:pPr>
              <a:defRPr/>
            </a:pPr>
            <a:fld id="{5C3FACD0-A7F2-4362-8175-0773B00F3DE2}" type="datetimeFigureOut">
              <a:rPr lang="es-CO" smtClean="0"/>
              <a:pPr>
                <a:defRPr/>
              </a:pPr>
              <a:t>26/09/2018</a:t>
            </a:fld>
            <a:endParaRPr lang="es-CO"/>
          </a:p>
        </p:txBody>
      </p:sp>
      <p:sp>
        <p:nvSpPr>
          <p:cNvPr id="6" name="Marcador de posición de pie de página 5">
            <a:extLst>
              <a:ext uri="{FF2B5EF4-FFF2-40B4-BE49-F238E27FC236}">
                <a16:creationId xmlns:a16="http://schemas.microsoft.com/office/drawing/2014/main" xmlns="" id="{D1494D7C-3459-7C45-A3A4-690D6981C006}"/>
              </a:ext>
            </a:extLst>
          </p:cNvPr>
          <p:cNvSpPr>
            <a:spLocks noGrp="1"/>
          </p:cNvSpPr>
          <p:nvPr>
            <p:ph type="ftr" sz="quarter" idx="11"/>
          </p:nvPr>
        </p:nvSpPr>
        <p:spPr/>
        <p:txBody>
          <a:bodyPr/>
          <a:lstStyle/>
          <a:p>
            <a:pPr>
              <a:defRPr/>
            </a:pPr>
            <a:endParaRPr lang="es-CO"/>
          </a:p>
        </p:txBody>
      </p:sp>
      <p:sp>
        <p:nvSpPr>
          <p:cNvPr id="7" name="Marcador de posición de número de diapositiva 6">
            <a:extLst>
              <a:ext uri="{FF2B5EF4-FFF2-40B4-BE49-F238E27FC236}">
                <a16:creationId xmlns:a16="http://schemas.microsoft.com/office/drawing/2014/main" xmlns="" id="{B0736352-D7F1-EA40-9412-C8B4021FAC28}"/>
              </a:ext>
            </a:extLst>
          </p:cNvPr>
          <p:cNvSpPr>
            <a:spLocks noGrp="1"/>
          </p:cNvSpPr>
          <p:nvPr>
            <p:ph type="sldNum" sz="quarter" idx="12"/>
          </p:nvPr>
        </p:nvSpPr>
        <p:spPr/>
        <p:txBody>
          <a:bodyPr/>
          <a:lstStyle/>
          <a:p>
            <a:pPr>
              <a:defRPr/>
            </a:pPr>
            <a:fld id="{925ED793-4964-4FCE-AAF0-C51CD3EC2EC0}" type="slidenum">
              <a:rPr lang="es-CO" smtClean="0"/>
              <a:pPr>
                <a:defRPr/>
              </a:pPr>
              <a:t>‹Nº›</a:t>
            </a:fld>
            <a:endParaRPr lang="es-CO"/>
          </a:p>
        </p:txBody>
      </p:sp>
    </p:spTree>
    <p:extLst>
      <p:ext uri="{BB962C8B-B14F-4D97-AF65-F5344CB8AC3E}">
        <p14:creationId xmlns:p14="http://schemas.microsoft.com/office/powerpoint/2010/main" val="38172334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theme" Target="../theme/theme2.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image" Target="../media/image1.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xmlns="" id="{4DC40C6A-A330-EB4B-B166-7EE0729E06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posición de texto 2">
            <a:extLst>
              <a:ext uri="{FF2B5EF4-FFF2-40B4-BE49-F238E27FC236}">
                <a16:creationId xmlns:a16="http://schemas.microsoft.com/office/drawing/2014/main" xmlns="" id="{794EAF57-15C8-8C43-9479-665FF1D21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posición de fecha 3">
            <a:extLst>
              <a:ext uri="{FF2B5EF4-FFF2-40B4-BE49-F238E27FC236}">
                <a16:creationId xmlns:a16="http://schemas.microsoft.com/office/drawing/2014/main" xmlns="" id="{E180224A-81D6-5C43-A87D-D84B16834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C3FACD0-A7F2-4362-8175-0773B00F3DE2}" type="datetimeFigureOut">
              <a:rPr lang="es-CO" smtClean="0"/>
              <a:pPr>
                <a:defRPr/>
              </a:pPr>
              <a:t>26/09/2018</a:t>
            </a:fld>
            <a:endParaRPr lang="es-CO"/>
          </a:p>
        </p:txBody>
      </p:sp>
      <p:sp>
        <p:nvSpPr>
          <p:cNvPr id="5" name="Marcador de posición de pie de página 4">
            <a:extLst>
              <a:ext uri="{FF2B5EF4-FFF2-40B4-BE49-F238E27FC236}">
                <a16:creationId xmlns:a16="http://schemas.microsoft.com/office/drawing/2014/main" xmlns="" id="{28D9B2F7-E46B-0B4C-AF4F-4BDF79572F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CO"/>
          </a:p>
        </p:txBody>
      </p:sp>
      <p:sp>
        <p:nvSpPr>
          <p:cNvPr id="6" name="Marcador de posición de número de diapositiva 5">
            <a:extLst>
              <a:ext uri="{FF2B5EF4-FFF2-40B4-BE49-F238E27FC236}">
                <a16:creationId xmlns:a16="http://schemas.microsoft.com/office/drawing/2014/main" xmlns="" id="{46909010-2E6C-7C41-A382-6279275F4A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25ED793-4964-4FCE-AAF0-C51CD3EC2EC0}" type="slidenum">
              <a:rPr lang="es-CO" smtClean="0"/>
              <a:pPr>
                <a:defRPr/>
              </a:pPr>
              <a:t>‹Nº›</a:t>
            </a:fld>
            <a:endParaRPr lang="es-CO"/>
          </a:p>
        </p:txBody>
      </p:sp>
      <p:pic>
        <p:nvPicPr>
          <p:cNvPr id="7" name="Imagen 6">
            <a:extLst>
              <a:ext uri="{FF2B5EF4-FFF2-40B4-BE49-F238E27FC236}">
                <a16:creationId xmlns:a16="http://schemas.microsoft.com/office/drawing/2014/main" xmlns="" id="{B9B6BD61-97CD-9A4D-9168-BED77A171D54}"/>
              </a:ext>
            </a:extLst>
          </p:cNvPr>
          <p:cNvPicPr>
            <a:picLocks noChangeAspect="1"/>
          </p:cNvPicPr>
          <p:nvPr/>
        </p:nvPicPr>
        <p:blipFill>
          <a:blip r:embed="rId23"/>
          <a:stretch>
            <a:fillRect/>
          </a:stretch>
        </p:blipFill>
        <p:spPr>
          <a:xfrm>
            <a:off x="7439660" y="5982393"/>
            <a:ext cx="4445000" cy="762000"/>
          </a:xfrm>
          <a:prstGeom prst="rect">
            <a:avLst/>
          </a:prstGeom>
        </p:spPr>
      </p:pic>
      <p:grpSp>
        <p:nvGrpSpPr>
          <p:cNvPr id="8" name="Grupo 7">
            <a:extLst>
              <a:ext uri="{FF2B5EF4-FFF2-40B4-BE49-F238E27FC236}">
                <a16:creationId xmlns:a16="http://schemas.microsoft.com/office/drawing/2014/main" xmlns="" id="{6371AFFC-B3D9-C843-872A-33D514BF0BEC}"/>
              </a:ext>
            </a:extLst>
          </p:cNvPr>
          <p:cNvGrpSpPr/>
          <p:nvPr/>
        </p:nvGrpSpPr>
        <p:grpSpPr>
          <a:xfrm>
            <a:off x="0" y="6305204"/>
            <a:ext cx="7539644" cy="162096"/>
            <a:chOff x="98367" y="6363394"/>
            <a:chExt cx="7145682" cy="162098"/>
          </a:xfrm>
        </p:grpSpPr>
        <p:sp>
          <p:nvSpPr>
            <p:cNvPr id="9" name="Rectángulo 8">
              <a:extLst>
                <a:ext uri="{FF2B5EF4-FFF2-40B4-BE49-F238E27FC236}">
                  <a16:creationId xmlns:a16="http://schemas.microsoft.com/office/drawing/2014/main" xmlns="" id="{185A16E2-99E7-EA4E-936C-8A8BA2C957C4}"/>
                </a:ext>
              </a:extLst>
            </p:cNvPr>
            <p:cNvSpPr/>
            <p:nvPr/>
          </p:nvSpPr>
          <p:spPr>
            <a:xfrm>
              <a:off x="98367" y="6363394"/>
              <a:ext cx="4630189" cy="162098"/>
            </a:xfrm>
            <a:prstGeom prst="rect">
              <a:avLst/>
            </a:prstGeom>
            <a:solidFill>
              <a:srgbClr val="00A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ángulo 9">
              <a:extLst>
                <a:ext uri="{FF2B5EF4-FFF2-40B4-BE49-F238E27FC236}">
                  <a16:creationId xmlns:a16="http://schemas.microsoft.com/office/drawing/2014/main" xmlns="" id="{52A8390A-114B-134E-A78B-669670567148}"/>
                </a:ext>
              </a:extLst>
            </p:cNvPr>
            <p:cNvSpPr/>
            <p:nvPr/>
          </p:nvSpPr>
          <p:spPr>
            <a:xfrm>
              <a:off x="4729445" y="6363394"/>
              <a:ext cx="1107948" cy="162098"/>
            </a:xfrm>
            <a:prstGeom prst="rect">
              <a:avLst/>
            </a:prstGeom>
            <a:solidFill>
              <a:srgbClr val="00A3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a:extLst>
                <a:ext uri="{FF2B5EF4-FFF2-40B4-BE49-F238E27FC236}">
                  <a16:creationId xmlns:a16="http://schemas.microsoft.com/office/drawing/2014/main" xmlns="" id="{5D4B6726-C52B-614B-8633-E2CCEA5E5425}"/>
                </a:ext>
              </a:extLst>
            </p:cNvPr>
            <p:cNvSpPr/>
            <p:nvPr/>
          </p:nvSpPr>
          <p:spPr>
            <a:xfrm>
              <a:off x="5837393" y="6363394"/>
              <a:ext cx="937474" cy="162098"/>
            </a:xfrm>
            <a:prstGeom prst="rect">
              <a:avLst/>
            </a:prstGeom>
            <a:solidFill>
              <a:srgbClr val="00A3E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ángulo 11">
              <a:extLst>
                <a:ext uri="{FF2B5EF4-FFF2-40B4-BE49-F238E27FC236}">
                  <a16:creationId xmlns:a16="http://schemas.microsoft.com/office/drawing/2014/main" xmlns="" id="{272315A2-2F64-D64D-AFE2-7DAD8B0DF350}"/>
                </a:ext>
              </a:extLst>
            </p:cNvPr>
            <p:cNvSpPr/>
            <p:nvPr/>
          </p:nvSpPr>
          <p:spPr>
            <a:xfrm>
              <a:off x="6774867" y="6363394"/>
              <a:ext cx="469182" cy="162098"/>
            </a:xfrm>
            <a:prstGeom prst="rect">
              <a:avLst/>
            </a:prstGeom>
            <a:solidFill>
              <a:srgbClr val="00A3E4">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Tree>
    <p:extLst>
      <p:ext uri="{BB962C8B-B14F-4D97-AF65-F5344CB8AC3E}">
        <p14:creationId xmlns:p14="http://schemas.microsoft.com/office/powerpoint/2010/main" val="15572218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725" r:id="rId2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normAutofit/>
          </a:bodyPr>
          <a:lstStyle/>
          <a:p>
            <a:r>
              <a:t>Texto del título</a:t>
            </a:r>
          </a:p>
        </p:txBody>
      </p:sp>
      <p:sp>
        <p:nvSpPr>
          <p:cNvPr id="3" name="Nivel de texto 1…"/>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5932525" y="6540500"/>
            <a:ext cx="320602" cy="235962"/>
          </a:xfrm>
          <a:prstGeom prst="rect">
            <a:avLst/>
          </a:prstGeom>
          <a:ln w="12700">
            <a:miter lim="400000"/>
          </a:ln>
        </p:spPr>
        <p:txBody>
          <a:bodyPr wrap="none" lIns="25400" tIns="25400" rIns="25400" bIns="25400">
            <a:spAutoFit/>
          </a:bodyPr>
          <a:lstStyle>
            <a:lvl1pPr>
              <a:defRPr sz="1200" b="0">
                <a:latin typeface="Helvetica Neue Light"/>
                <a:ea typeface="Helvetica Neue Light"/>
                <a:cs typeface="Helvetica Neue Light"/>
                <a:sym typeface="Helvetica Neue Light"/>
              </a:defRPr>
            </a:lvl1pPr>
          </a:lstStyle>
          <a:p>
            <a:pPr algn="ctr" defTabSz="412750" fontAlgn="auto" hangingPunct="0">
              <a:spcBef>
                <a:spcPts val="0"/>
              </a:spcBef>
              <a:spcAft>
                <a:spcPts val="0"/>
              </a:spcAft>
            </a:pPr>
            <a:fld id="{86CB4B4D-7CA3-9044-876B-883B54F8677D}" type="slidenum">
              <a:rPr kern="0">
                <a:solidFill>
                  <a:srgbClr val="000000"/>
                </a:solidFill>
              </a:rPr>
              <a:pPr algn="ctr" defTabSz="412750" fontAlgn="auto" hangingPunct="0">
                <a:spcBef>
                  <a:spcPts val="0"/>
                </a:spcBef>
                <a:spcAft>
                  <a:spcPts val="0"/>
                </a:spcAft>
              </a:pPr>
              <a:t>‹Nº›</a:t>
            </a:fld>
            <a:endParaRPr kern="0">
              <a:solidFill>
                <a:srgbClr val="000000"/>
              </a:solidFill>
            </a:endParaRPr>
          </a:p>
        </p:txBody>
      </p:sp>
      <p:pic>
        <p:nvPicPr>
          <p:cNvPr id="5" name="Imagen 6">
            <a:extLst>
              <a:ext uri="{FF2B5EF4-FFF2-40B4-BE49-F238E27FC236}">
                <a16:creationId xmlns:a16="http://schemas.microsoft.com/office/drawing/2014/main" xmlns="" id="{B9B6BD61-97CD-9A4D-9168-BED77A171D54}"/>
              </a:ext>
            </a:extLst>
          </p:cNvPr>
          <p:cNvPicPr>
            <a:picLocks noChangeAspect="1"/>
          </p:cNvPicPr>
          <p:nvPr userDrawn="1"/>
        </p:nvPicPr>
        <p:blipFill>
          <a:blip r:embed="rId40"/>
          <a:stretch>
            <a:fillRect/>
          </a:stretch>
        </p:blipFill>
        <p:spPr>
          <a:xfrm>
            <a:off x="7439660" y="5982393"/>
            <a:ext cx="4445000" cy="762000"/>
          </a:xfrm>
          <a:prstGeom prst="rect">
            <a:avLst/>
          </a:prstGeom>
        </p:spPr>
      </p:pic>
      <p:grpSp>
        <p:nvGrpSpPr>
          <p:cNvPr id="6" name="Grupo 7">
            <a:extLst>
              <a:ext uri="{FF2B5EF4-FFF2-40B4-BE49-F238E27FC236}">
                <a16:creationId xmlns:a16="http://schemas.microsoft.com/office/drawing/2014/main" xmlns="" id="{6371AFFC-B3D9-C843-872A-33D514BF0BEC}"/>
              </a:ext>
            </a:extLst>
          </p:cNvPr>
          <p:cNvGrpSpPr/>
          <p:nvPr userDrawn="1"/>
        </p:nvGrpSpPr>
        <p:grpSpPr>
          <a:xfrm>
            <a:off x="1" y="6305204"/>
            <a:ext cx="7539645" cy="162096"/>
            <a:chOff x="98367" y="6363394"/>
            <a:chExt cx="7145682" cy="162098"/>
          </a:xfrm>
        </p:grpSpPr>
        <p:sp>
          <p:nvSpPr>
            <p:cNvPr id="7" name="Rectángulo 8">
              <a:extLst>
                <a:ext uri="{FF2B5EF4-FFF2-40B4-BE49-F238E27FC236}">
                  <a16:creationId xmlns:a16="http://schemas.microsoft.com/office/drawing/2014/main" xmlns="" id="{185A16E2-99E7-EA4E-936C-8A8BA2C957C4}"/>
                </a:ext>
              </a:extLst>
            </p:cNvPr>
            <p:cNvSpPr/>
            <p:nvPr/>
          </p:nvSpPr>
          <p:spPr>
            <a:xfrm>
              <a:off x="98367" y="6363394"/>
              <a:ext cx="4630189" cy="162098"/>
            </a:xfrm>
            <a:prstGeom prst="rect">
              <a:avLst/>
            </a:prstGeom>
            <a:solidFill>
              <a:srgbClr val="00A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sp>
          <p:nvSpPr>
            <p:cNvPr id="8" name="Rectángulo 9">
              <a:extLst>
                <a:ext uri="{FF2B5EF4-FFF2-40B4-BE49-F238E27FC236}">
                  <a16:creationId xmlns:a16="http://schemas.microsoft.com/office/drawing/2014/main" xmlns="" id="{52A8390A-114B-134E-A78B-669670567148}"/>
                </a:ext>
              </a:extLst>
            </p:cNvPr>
            <p:cNvSpPr/>
            <p:nvPr/>
          </p:nvSpPr>
          <p:spPr>
            <a:xfrm>
              <a:off x="4729445" y="6363394"/>
              <a:ext cx="1107948" cy="162098"/>
            </a:xfrm>
            <a:prstGeom prst="rect">
              <a:avLst/>
            </a:prstGeom>
            <a:solidFill>
              <a:srgbClr val="00A3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sp>
          <p:nvSpPr>
            <p:cNvPr id="9" name="Rectángulo 10">
              <a:extLst>
                <a:ext uri="{FF2B5EF4-FFF2-40B4-BE49-F238E27FC236}">
                  <a16:creationId xmlns:a16="http://schemas.microsoft.com/office/drawing/2014/main" xmlns="" id="{5D4B6726-C52B-614B-8633-E2CCEA5E5425}"/>
                </a:ext>
              </a:extLst>
            </p:cNvPr>
            <p:cNvSpPr/>
            <p:nvPr/>
          </p:nvSpPr>
          <p:spPr>
            <a:xfrm>
              <a:off x="5837393" y="6363394"/>
              <a:ext cx="937474" cy="162098"/>
            </a:xfrm>
            <a:prstGeom prst="rect">
              <a:avLst/>
            </a:prstGeom>
            <a:solidFill>
              <a:srgbClr val="00A3E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sp>
          <p:nvSpPr>
            <p:cNvPr id="10" name="Rectángulo 11">
              <a:extLst>
                <a:ext uri="{FF2B5EF4-FFF2-40B4-BE49-F238E27FC236}">
                  <a16:creationId xmlns:a16="http://schemas.microsoft.com/office/drawing/2014/main" xmlns="" id="{272315A2-2F64-D64D-AFE2-7DAD8B0DF350}"/>
                </a:ext>
              </a:extLst>
            </p:cNvPr>
            <p:cNvSpPr/>
            <p:nvPr/>
          </p:nvSpPr>
          <p:spPr>
            <a:xfrm>
              <a:off x="6774867" y="6363394"/>
              <a:ext cx="469182" cy="162098"/>
            </a:xfrm>
            <a:prstGeom prst="rect">
              <a:avLst/>
            </a:prstGeom>
            <a:solidFill>
              <a:srgbClr val="00A3E4">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0664" fontAlgn="auto">
                <a:spcBef>
                  <a:spcPts val="0"/>
                </a:spcBef>
                <a:spcAft>
                  <a:spcPts val="0"/>
                </a:spcAft>
              </a:pPr>
              <a:endParaRPr lang="es-CO" dirty="0">
                <a:solidFill>
                  <a:prstClr val="white"/>
                </a:solidFill>
                <a:sym typeface="Helvetica Neue"/>
              </a:endParaRPr>
            </a:p>
          </p:txBody>
        </p:sp>
      </p:grpSp>
    </p:spTree>
    <p:extLst>
      <p:ext uri="{BB962C8B-B14F-4D97-AF65-F5344CB8AC3E}">
        <p14:creationId xmlns:p14="http://schemas.microsoft.com/office/powerpoint/2010/main" val="40267701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4" r:id="rId38"/>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p:titleStyle>
    <p:body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slideLayout" Target="../slideLayouts/slideLayout8.xml"/><Relationship Id="rId16" Type="http://schemas.openxmlformats.org/officeDocument/2006/relationships/image" Target="../media/image39.png"/><Relationship Id="rId1" Type="http://schemas.openxmlformats.org/officeDocument/2006/relationships/vmlDrawing" Target="../drawings/vmlDrawing1.v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7.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22.png"/><Relationship Id="rId4" Type="http://schemas.openxmlformats.org/officeDocument/2006/relationships/oleObject" Target="../embeddings/oleObject1.bin"/><Relationship Id="rId9" Type="http://schemas.openxmlformats.org/officeDocument/2006/relationships/image" Target="../media/image32.png"/><Relationship Id="rId1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9.png"/><Relationship Id="rId5" Type="http://schemas.openxmlformats.org/officeDocument/2006/relationships/oleObject" Target="../embeddings/Hoja_de_c_lculo_de_Microsoft_Excel_97-20031.xls"/><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0.png"/><Relationship Id="rId4" Type="http://schemas.openxmlformats.org/officeDocument/2006/relationships/hyperlink" Target="http://www.who.int/quantifying_ehimpacts/publications/PHE-prevention-diseases-infographic-ES.pdf?ua=1"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nvSpPr>
        <p:spPr>
          <a:xfrm>
            <a:off x="268014" y="4957083"/>
            <a:ext cx="11923986" cy="1077218"/>
          </a:xfrm>
          <a:prstGeom prst="rect">
            <a:avLst/>
          </a:prstGeom>
          <a:solidFill>
            <a:schemeClr val="bg1"/>
          </a:solidFill>
          <a:ln>
            <a:solidFill>
              <a:srgbClr val="2C909B"/>
            </a:solidFill>
          </a:ln>
        </p:spPr>
        <p:txBody>
          <a:bodyPr wrap="square" rtlCol="0">
            <a:spAutoFit/>
          </a:bodyPr>
          <a:lstStyle/>
          <a:p>
            <a:pPr algn="ctr"/>
            <a:r>
              <a:rPr lang="es-ES" sz="2800" b="1" dirty="0" smtClean="0">
                <a:solidFill>
                  <a:srgbClr val="00B0F0"/>
                </a:solidFill>
                <a:ea typeface="+mj-ea"/>
              </a:rPr>
              <a:t>JOSE FERNANDO VALDERRAMA VERGARA</a:t>
            </a:r>
          </a:p>
          <a:p>
            <a:pPr algn="ctr"/>
            <a:r>
              <a:rPr lang="es-ES" sz="1600" dirty="0" smtClean="0">
                <a:solidFill>
                  <a:srgbClr val="00B0F0"/>
                </a:solidFill>
                <a:ea typeface="+mj-ea"/>
              </a:rPr>
              <a:t>MD. </a:t>
            </a:r>
            <a:r>
              <a:rPr lang="es-ES" sz="1600" dirty="0" err="1" smtClean="0">
                <a:solidFill>
                  <a:srgbClr val="00B0F0"/>
                </a:solidFill>
                <a:ea typeface="+mj-ea"/>
              </a:rPr>
              <a:t>PhDc</a:t>
            </a:r>
            <a:r>
              <a:rPr lang="es-ES" sz="1600" dirty="0" smtClean="0">
                <a:solidFill>
                  <a:srgbClr val="00B0F0"/>
                </a:solidFill>
                <a:ea typeface="+mj-ea"/>
              </a:rPr>
              <a:t>. MPH. </a:t>
            </a:r>
            <a:r>
              <a:rPr lang="es-ES" sz="1600" dirty="0" err="1" smtClean="0">
                <a:solidFill>
                  <a:srgbClr val="00B0F0"/>
                </a:solidFill>
                <a:ea typeface="+mj-ea"/>
              </a:rPr>
              <a:t>MSc</a:t>
            </a:r>
            <a:r>
              <a:rPr lang="es-ES" sz="1600" dirty="0" smtClean="0">
                <a:solidFill>
                  <a:srgbClr val="00B0F0"/>
                </a:solidFill>
                <a:ea typeface="+mj-ea"/>
              </a:rPr>
              <a:t>. </a:t>
            </a:r>
            <a:r>
              <a:rPr lang="es-ES" sz="1600" dirty="0" err="1" smtClean="0">
                <a:solidFill>
                  <a:srgbClr val="00B0F0"/>
                </a:solidFill>
                <a:ea typeface="+mj-ea"/>
              </a:rPr>
              <a:t>Ep</a:t>
            </a:r>
            <a:endParaRPr lang="es-ES" sz="1600" dirty="0">
              <a:solidFill>
                <a:srgbClr val="00B0F0"/>
              </a:solidFill>
              <a:ea typeface="+mj-ea"/>
            </a:endParaRPr>
          </a:p>
          <a:p>
            <a:pPr algn="ctr"/>
            <a:r>
              <a:rPr lang="es-ES_tradnl" sz="2000" b="1" dirty="0" smtClean="0">
                <a:solidFill>
                  <a:srgbClr val="00B0F0"/>
                </a:solidFill>
                <a:ea typeface="+mj-ea"/>
              </a:rPr>
              <a:t>Subdirector de Enfermedades Transmisibles</a:t>
            </a:r>
          </a:p>
        </p:txBody>
      </p:sp>
      <p:grpSp>
        <p:nvGrpSpPr>
          <p:cNvPr id="5" name="Grupo 4"/>
          <p:cNvGrpSpPr/>
          <p:nvPr/>
        </p:nvGrpSpPr>
        <p:grpSpPr>
          <a:xfrm>
            <a:off x="0" y="433136"/>
            <a:ext cx="12192000" cy="4314611"/>
            <a:chOff x="743404" y="1399409"/>
            <a:chExt cx="8810625" cy="3333750"/>
          </a:xfrm>
        </p:grpSpPr>
        <p:pic>
          <p:nvPicPr>
            <p:cNvPr id="8" name="Picture 2" descr="Resultado de imagen para health in all polic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04" y="1399409"/>
              <a:ext cx="8810625" cy="333375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4288971" y="1623333"/>
              <a:ext cx="4963886" cy="13933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smtClean="0"/>
                <a:t>SALUD EN TODAS LAS POLÍTICAS</a:t>
              </a:r>
            </a:p>
            <a:p>
              <a:pPr algn="ctr"/>
              <a:r>
                <a:rPr lang="es-CO" sz="2800" b="1" dirty="0" smtClean="0"/>
                <a:t>E INTERSECTORIALIDAD</a:t>
              </a:r>
              <a:endParaRPr lang="es-CO" sz="2800" b="1" dirty="0"/>
            </a:p>
          </p:txBody>
        </p:sp>
      </p:grpSp>
    </p:spTree>
    <p:extLst>
      <p:ext uri="{BB962C8B-B14F-4D97-AF65-F5344CB8AC3E}">
        <p14:creationId xmlns:p14="http://schemas.microsoft.com/office/powerpoint/2010/main" val="964382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1876" y="5519948"/>
            <a:ext cx="5288172" cy="95410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s-CO" sz="1400" b="1" i="1" dirty="0">
                <a:latin typeface="Verdana" charset="0"/>
                <a:ea typeface="Verdana" charset="0"/>
                <a:cs typeface="Verdana" charset="0"/>
              </a:rPr>
              <a:t>La promoción de la salud consiste en proporcionar a los pueblos los medios necesarios para mejorar su salud y ejercer un mayor control sobre la misma</a:t>
            </a:r>
            <a:r>
              <a:rPr lang="es-CO" sz="1400" b="1" i="1" dirty="0" smtClean="0">
                <a:latin typeface="Verdana" charset="0"/>
                <a:ea typeface="Verdana" charset="0"/>
                <a:cs typeface="Verdana" charset="0"/>
              </a:rPr>
              <a:t>. (Ottawa, 1986)</a:t>
            </a:r>
            <a:endParaRPr lang="es-CO" sz="1400" b="1" i="1" dirty="0">
              <a:latin typeface="Verdana" charset="0"/>
              <a:ea typeface="Verdana" charset="0"/>
              <a:cs typeface="Verdana" charset="0"/>
            </a:endParaRPr>
          </a:p>
        </p:txBody>
      </p:sp>
      <p:sp>
        <p:nvSpPr>
          <p:cNvPr id="3" name="CuadroTexto 2"/>
          <p:cNvSpPr txBox="1"/>
          <p:nvPr/>
        </p:nvSpPr>
        <p:spPr>
          <a:xfrm>
            <a:off x="2174541" y="2325033"/>
            <a:ext cx="1284790" cy="738664"/>
          </a:xfrm>
          <a:prstGeom prst="rect">
            <a:avLst/>
          </a:prstGeom>
          <a:noFill/>
          <a:ln>
            <a:solidFill>
              <a:srgbClr val="0097CC"/>
            </a:solidFill>
          </a:ln>
        </p:spPr>
        <p:txBody>
          <a:bodyPr wrap="square" rtlCol="0">
            <a:spAutoFit/>
          </a:bodyPr>
          <a:lstStyle/>
          <a:p>
            <a:pPr algn="ctr"/>
            <a:r>
              <a:rPr lang="es-CO" sz="1400" b="1" dirty="0" err="1" smtClean="0">
                <a:latin typeface="Verdana" charset="0"/>
                <a:ea typeface="Verdana" charset="0"/>
                <a:cs typeface="Verdana" charset="0"/>
              </a:rPr>
              <a:t>Sundsvall</a:t>
            </a:r>
            <a:endParaRPr lang="es-CO" sz="1400" b="1" dirty="0" smtClean="0">
              <a:latin typeface="Verdana" charset="0"/>
              <a:ea typeface="Verdana" charset="0"/>
              <a:cs typeface="Verdana" charset="0"/>
            </a:endParaRPr>
          </a:p>
          <a:p>
            <a:pPr algn="ctr"/>
            <a:r>
              <a:rPr lang="es-CO" sz="1400" dirty="0" smtClean="0">
                <a:latin typeface="Verdana" charset="0"/>
                <a:ea typeface="Verdana" charset="0"/>
                <a:cs typeface="Verdana" charset="0"/>
              </a:rPr>
              <a:t>Entornos Saludables</a:t>
            </a:r>
            <a:endParaRPr lang="es-CO" sz="1400" dirty="0">
              <a:latin typeface="Verdana" charset="0"/>
              <a:ea typeface="Verdana" charset="0"/>
              <a:cs typeface="Verdana" charset="0"/>
            </a:endParaRPr>
          </a:p>
        </p:txBody>
      </p:sp>
      <p:sp>
        <p:nvSpPr>
          <p:cNvPr id="8" name="CuadroTexto 7"/>
          <p:cNvSpPr txBox="1"/>
          <p:nvPr/>
        </p:nvSpPr>
        <p:spPr>
          <a:xfrm>
            <a:off x="950335" y="2788788"/>
            <a:ext cx="1091195" cy="646331"/>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CO" sz="1200" b="1" dirty="0" smtClean="0">
                <a:latin typeface="Verdana" charset="0"/>
                <a:ea typeface="Verdana" charset="0"/>
                <a:cs typeface="Verdana" charset="0"/>
              </a:rPr>
              <a:t>Ottawa</a:t>
            </a:r>
          </a:p>
          <a:p>
            <a:pPr algn="ctr"/>
            <a:r>
              <a:rPr lang="es-CO" sz="1200" dirty="0" smtClean="0">
                <a:latin typeface="Verdana" charset="0"/>
                <a:ea typeface="Verdana" charset="0"/>
                <a:cs typeface="Verdana" charset="0"/>
              </a:rPr>
              <a:t>Ambientes Favorables</a:t>
            </a:r>
            <a:endParaRPr lang="es-CO" sz="1200" dirty="0">
              <a:latin typeface="Verdana" charset="0"/>
              <a:ea typeface="Verdana" charset="0"/>
              <a:cs typeface="Verdana" charset="0"/>
            </a:endParaRPr>
          </a:p>
        </p:txBody>
      </p:sp>
      <p:graphicFrame>
        <p:nvGraphicFramePr>
          <p:cNvPr id="9" name="Diagrama 8"/>
          <p:cNvGraphicFramePr/>
          <p:nvPr>
            <p:extLst>
              <p:ext uri="{D42A27DB-BD31-4B8C-83A1-F6EECF244321}">
                <p14:modId xmlns:p14="http://schemas.microsoft.com/office/powerpoint/2010/main" val="685927120"/>
              </p:ext>
            </p:extLst>
          </p:nvPr>
        </p:nvGraphicFramePr>
        <p:xfrm>
          <a:off x="99581" y="3364005"/>
          <a:ext cx="12092419" cy="523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p:cNvSpPr txBox="1"/>
          <p:nvPr/>
        </p:nvSpPr>
        <p:spPr>
          <a:xfrm>
            <a:off x="1444842" y="4057520"/>
            <a:ext cx="1193376" cy="738664"/>
          </a:xfrm>
          <a:prstGeom prst="rect">
            <a:avLst/>
          </a:prstGeom>
          <a:noFill/>
          <a:ln>
            <a:solidFill>
              <a:srgbClr val="0097CC"/>
            </a:solidFill>
          </a:ln>
        </p:spPr>
        <p:txBody>
          <a:bodyPr wrap="square" rtlCol="0">
            <a:spAutoFit/>
          </a:bodyPr>
          <a:lstStyle/>
          <a:p>
            <a:pPr algn="ctr"/>
            <a:r>
              <a:rPr lang="es-CO" sz="1400" b="1" dirty="0" smtClean="0">
                <a:latin typeface="Verdana" charset="0"/>
                <a:ea typeface="Verdana" charset="0"/>
                <a:cs typeface="Verdana" charset="0"/>
              </a:rPr>
              <a:t>Adelaida</a:t>
            </a:r>
          </a:p>
          <a:p>
            <a:pPr algn="ctr"/>
            <a:r>
              <a:rPr lang="es-CO" sz="1400" dirty="0" smtClean="0">
                <a:latin typeface="Verdana" charset="0"/>
                <a:ea typeface="Verdana" charset="0"/>
                <a:cs typeface="Verdana" charset="0"/>
              </a:rPr>
              <a:t>Políticas Saludables</a:t>
            </a:r>
            <a:endParaRPr lang="es-CO" sz="1400" dirty="0">
              <a:latin typeface="Verdana" charset="0"/>
              <a:ea typeface="Verdana" charset="0"/>
              <a:cs typeface="Verdana" charset="0"/>
            </a:endParaRPr>
          </a:p>
        </p:txBody>
      </p:sp>
      <p:sp>
        <p:nvSpPr>
          <p:cNvPr id="12" name="CuadroTexto 11"/>
          <p:cNvSpPr txBox="1"/>
          <p:nvPr/>
        </p:nvSpPr>
        <p:spPr>
          <a:xfrm>
            <a:off x="3208840" y="4079228"/>
            <a:ext cx="1284790" cy="1169551"/>
          </a:xfrm>
          <a:prstGeom prst="rect">
            <a:avLst/>
          </a:prstGeom>
          <a:noFill/>
          <a:ln>
            <a:solidFill>
              <a:srgbClr val="0097CC"/>
            </a:solidFill>
          </a:ln>
        </p:spPr>
        <p:txBody>
          <a:bodyPr wrap="square" rtlCol="0">
            <a:spAutoFit/>
          </a:bodyPr>
          <a:lstStyle/>
          <a:p>
            <a:pPr algn="ctr"/>
            <a:r>
              <a:rPr lang="es-CO" sz="1400" b="1" dirty="0" err="1" smtClean="0">
                <a:latin typeface="Verdana" charset="0"/>
                <a:ea typeface="Verdana" charset="0"/>
                <a:cs typeface="Verdana" charset="0"/>
              </a:rPr>
              <a:t>Sundsvall</a:t>
            </a:r>
            <a:endParaRPr lang="es-CO" sz="1400" b="1" dirty="0" smtClean="0">
              <a:latin typeface="Verdana" charset="0"/>
              <a:ea typeface="Verdana" charset="0"/>
              <a:cs typeface="Verdana" charset="0"/>
            </a:endParaRPr>
          </a:p>
          <a:p>
            <a:pPr algn="ctr"/>
            <a:r>
              <a:rPr lang="es-CO" sz="1400" dirty="0" smtClean="0">
                <a:latin typeface="Verdana" charset="0"/>
                <a:ea typeface="Verdana" charset="0"/>
                <a:cs typeface="Verdana" charset="0"/>
              </a:rPr>
              <a:t>Solidaridad y equidad para la salud</a:t>
            </a:r>
            <a:endParaRPr lang="es-CO" sz="1400" dirty="0">
              <a:latin typeface="Verdana" charset="0"/>
              <a:ea typeface="Verdana" charset="0"/>
              <a:cs typeface="Verdana" charset="0"/>
            </a:endParaRPr>
          </a:p>
        </p:txBody>
      </p:sp>
      <p:sp>
        <p:nvSpPr>
          <p:cNvPr id="13" name="CuadroTexto 12"/>
          <p:cNvSpPr txBox="1"/>
          <p:nvPr/>
        </p:nvSpPr>
        <p:spPr>
          <a:xfrm>
            <a:off x="4378293" y="1894146"/>
            <a:ext cx="1266052" cy="1169551"/>
          </a:xfrm>
          <a:prstGeom prst="rect">
            <a:avLst/>
          </a:prstGeom>
          <a:noFill/>
          <a:ln>
            <a:solidFill>
              <a:srgbClr val="0097CC"/>
            </a:solidFill>
          </a:ln>
        </p:spPr>
        <p:txBody>
          <a:bodyPr wrap="square" rtlCol="0">
            <a:spAutoFit/>
          </a:bodyPr>
          <a:lstStyle/>
          <a:p>
            <a:pPr algn="ctr"/>
            <a:r>
              <a:rPr lang="es-CO" sz="1400" b="1" dirty="0" smtClean="0">
                <a:latin typeface="Verdana" charset="0"/>
                <a:ea typeface="Verdana" charset="0"/>
                <a:cs typeface="Verdana" charset="0"/>
              </a:rPr>
              <a:t>Trinidad y Tobago</a:t>
            </a:r>
          </a:p>
          <a:p>
            <a:pPr algn="ctr"/>
            <a:r>
              <a:rPr lang="es-CO" sz="1400" dirty="0" smtClean="0">
                <a:latin typeface="Verdana" charset="0"/>
                <a:ea typeface="Verdana" charset="0"/>
                <a:cs typeface="Verdana" charset="0"/>
              </a:rPr>
              <a:t>Principios promoción de la salud</a:t>
            </a:r>
            <a:endParaRPr lang="es-CO" sz="1400" dirty="0">
              <a:latin typeface="Verdana" charset="0"/>
              <a:ea typeface="Verdana" charset="0"/>
              <a:cs typeface="Verdana" charset="0"/>
            </a:endParaRPr>
          </a:p>
        </p:txBody>
      </p:sp>
      <p:sp>
        <p:nvSpPr>
          <p:cNvPr id="14" name="CuadroTexto 13"/>
          <p:cNvSpPr txBox="1"/>
          <p:nvPr/>
        </p:nvSpPr>
        <p:spPr>
          <a:xfrm>
            <a:off x="5378619" y="4079228"/>
            <a:ext cx="1266052" cy="1169551"/>
          </a:xfrm>
          <a:prstGeom prst="rect">
            <a:avLst/>
          </a:prstGeom>
          <a:noFill/>
          <a:ln>
            <a:solidFill>
              <a:srgbClr val="0097CC"/>
            </a:solidFill>
          </a:ln>
        </p:spPr>
        <p:txBody>
          <a:bodyPr wrap="square" rtlCol="0">
            <a:spAutoFit/>
          </a:bodyPr>
          <a:lstStyle/>
          <a:p>
            <a:pPr algn="ctr"/>
            <a:r>
              <a:rPr lang="es-CO" sz="1400" b="1" dirty="0" err="1" smtClean="0">
                <a:latin typeface="Verdana" charset="0"/>
                <a:ea typeface="Verdana" charset="0"/>
                <a:cs typeface="Verdana" charset="0"/>
              </a:rPr>
              <a:t>Yacarta</a:t>
            </a:r>
            <a:endParaRPr lang="es-CO" sz="1400" b="1" dirty="0" smtClean="0">
              <a:latin typeface="Verdana" charset="0"/>
              <a:ea typeface="Verdana" charset="0"/>
              <a:cs typeface="Verdana" charset="0"/>
            </a:endParaRPr>
          </a:p>
          <a:p>
            <a:pPr algn="ctr"/>
            <a:r>
              <a:rPr lang="es-CO" sz="1400" dirty="0" smtClean="0">
                <a:latin typeface="Verdana" charset="0"/>
                <a:ea typeface="Verdana" charset="0"/>
                <a:cs typeface="Verdana" charset="0"/>
              </a:rPr>
              <a:t>Lucha contra la pobreza y otros DSS</a:t>
            </a:r>
            <a:endParaRPr lang="es-CO" sz="1400" dirty="0">
              <a:latin typeface="Verdana" charset="0"/>
              <a:ea typeface="Verdana" charset="0"/>
              <a:cs typeface="Verdana" charset="0"/>
            </a:endParaRPr>
          </a:p>
        </p:txBody>
      </p:sp>
      <p:sp>
        <p:nvSpPr>
          <p:cNvPr id="15" name="CuadroTexto 14"/>
          <p:cNvSpPr txBox="1"/>
          <p:nvPr/>
        </p:nvSpPr>
        <p:spPr>
          <a:xfrm>
            <a:off x="6608406" y="1894146"/>
            <a:ext cx="1266052" cy="1169551"/>
          </a:xfrm>
          <a:prstGeom prst="rect">
            <a:avLst/>
          </a:prstGeom>
          <a:noFill/>
          <a:ln>
            <a:solidFill>
              <a:srgbClr val="0097CC"/>
            </a:solidFill>
          </a:ln>
        </p:spPr>
        <p:txBody>
          <a:bodyPr wrap="square" rtlCol="0">
            <a:spAutoFit/>
          </a:bodyPr>
          <a:lstStyle/>
          <a:p>
            <a:pPr algn="ctr"/>
            <a:r>
              <a:rPr lang="es-CO" sz="1400" b="1" dirty="0" smtClean="0">
                <a:latin typeface="Verdana" charset="0"/>
                <a:ea typeface="Verdana" charset="0"/>
                <a:cs typeface="Verdana" charset="0"/>
              </a:rPr>
              <a:t>México</a:t>
            </a:r>
          </a:p>
          <a:p>
            <a:pPr algn="ctr"/>
            <a:r>
              <a:rPr lang="es-CO" sz="1400" dirty="0" smtClean="0">
                <a:latin typeface="Verdana" charset="0"/>
                <a:ea typeface="Verdana" charset="0"/>
                <a:cs typeface="Verdana" charset="0"/>
              </a:rPr>
              <a:t>Sector privado para la salud</a:t>
            </a:r>
            <a:endParaRPr lang="es-CO" sz="1400" dirty="0">
              <a:latin typeface="Verdana" charset="0"/>
              <a:ea typeface="Verdana" charset="0"/>
              <a:cs typeface="Verdana" charset="0"/>
            </a:endParaRPr>
          </a:p>
        </p:txBody>
      </p:sp>
      <p:sp>
        <p:nvSpPr>
          <p:cNvPr id="16" name="CuadroTexto 15"/>
          <p:cNvSpPr txBox="1"/>
          <p:nvPr/>
        </p:nvSpPr>
        <p:spPr>
          <a:xfrm>
            <a:off x="7532919" y="4079228"/>
            <a:ext cx="1266052" cy="1169551"/>
          </a:xfrm>
          <a:prstGeom prst="rect">
            <a:avLst/>
          </a:prstGeom>
          <a:noFill/>
          <a:ln>
            <a:solidFill>
              <a:srgbClr val="0097CC"/>
            </a:solidFill>
          </a:ln>
        </p:spPr>
        <p:txBody>
          <a:bodyPr wrap="square" rtlCol="0">
            <a:spAutoFit/>
          </a:bodyPr>
          <a:lstStyle/>
          <a:p>
            <a:pPr algn="ctr"/>
            <a:r>
              <a:rPr lang="es-CO" sz="1400" b="1" dirty="0" smtClean="0">
                <a:latin typeface="Verdana" charset="0"/>
                <a:ea typeface="Verdana" charset="0"/>
                <a:cs typeface="Verdana" charset="0"/>
              </a:rPr>
              <a:t>Adelaida</a:t>
            </a:r>
          </a:p>
          <a:p>
            <a:pPr algn="ctr"/>
            <a:r>
              <a:rPr lang="es-CO" sz="1400" dirty="0" smtClean="0">
                <a:latin typeface="Verdana" charset="0"/>
                <a:ea typeface="Verdana" charset="0"/>
                <a:cs typeface="Verdana" charset="0"/>
              </a:rPr>
              <a:t>Salud y Bienestar en las políticas</a:t>
            </a:r>
            <a:endParaRPr lang="es-CO" sz="1400" dirty="0">
              <a:latin typeface="Verdana" charset="0"/>
              <a:ea typeface="Verdana" charset="0"/>
              <a:cs typeface="Verdana" charset="0"/>
            </a:endParaRPr>
          </a:p>
        </p:txBody>
      </p:sp>
      <p:sp>
        <p:nvSpPr>
          <p:cNvPr id="17" name="CuadroTexto 16"/>
          <p:cNvSpPr txBox="1"/>
          <p:nvPr/>
        </p:nvSpPr>
        <p:spPr>
          <a:xfrm>
            <a:off x="8699146" y="1678702"/>
            <a:ext cx="1381843" cy="1384995"/>
          </a:xfrm>
          <a:prstGeom prst="rect">
            <a:avLst/>
          </a:prstGeom>
          <a:solidFill>
            <a:srgbClr val="0070C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CO" sz="1400" b="1" dirty="0" smtClean="0">
                <a:solidFill>
                  <a:schemeClr val="bg1"/>
                </a:solidFill>
                <a:latin typeface="Verdana" charset="0"/>
                <a:ea typeface="Verdana" charset="0"/>
                <a:cs typeface="Verdana" charset="0"/>
              </a:rPr>
              <a:t>Helsinki</a:t>
            </a:r>
          </a:p>
          <a:p>
            <a:pPr algn="ctr"/>
            <a:r>
              <a:rPr lang="es-CO" sz="1400" dirty="0" smtClean="0">
                <a:solidFill>
                  <a:schemeClr val="bg1"/>
                </a:solidFill>
                <a:latin typeface="Verdana" charset="0"/>
                <a:ea typeface="Verdana" charset="0"/>
                <a:cs typeface="Verdana" charset="0"/>
              </a:rPr>
              <a:t>Estilos de vida y entornos – Promoción de la Salud</a:t>
            </a:r>
            <a:endParaRPr lang="es-CO" sz="1400" dirty="0">
              <a:solidFill>
                <a:schemeClr val="bg1"/>
              </a:solidFill>
              <a:latin typeface="Verdana" charset="0"/>
              <a:ea typeface="Verdana" charset="0"/>
              <a:cs typeface="Verdana" charset="0"/>
            </a:endParaRPr>
          </a:p>
        </p:txBody>
      </p:sp>
      <p:sp>
        <p:nvSpPr>
          <p:cNvPr id="18" name="CuadroTexto 17"/>
          <p:cNvSpPr txBox="1"/>
          <p:nvPr/>
        </p:nvSpPr>
        <p:spPr>
          <a:xfrm>
            <a:off x="9623659" y="4079228"/>
            <a:ext cx="1381843" cy="1384995"/>
          </a:xfrm>
          <a:prstGeom prst="rect">
            <a:avLst/>
          </a:prstGeom>
          <a:noFill/>
          <a:ln>
            <a:solidFill>
              <a:srgbClr val="0097CC"/>
            </a:solidFill>
          </a:ln>
        </p:spPr>
        <p:txBody>
          <a:bodyPr wrap="square" rtlCol="0">
            <a:spAutoFit/>
          </a:bodyPr>
          <a:lstStyle/>
          <a:p>
            <a:pPr algn="ctr"/>
            <a:r>
              <a:rPr lang="es-CO" sz="1400" b="1" dirty="0" err="1" smtClean="0">
                <a:latin typeface="Verdana" charset="0"/>
                <a:ea typeface="Verdana" charset="0"/>
                <a:cs typeface="Verdana" charset="0"/>
              </a:rPr>
              <a:t>Shanghai</a:t>
            </a:r>
            <a:endParaRPr lang="es-CO" sz="1400" b="1" dirty="0" smtClean="0">
              <a:latin typeface="Verdana" charset="0"/>
              <a:ea typeface="Verdana" charset="0"/>
              <a:cs typeface="Verdana" charset="0"/>
            </a:endParaRPr>
          </a:p>
          <a:p>
            <a:pPr algn="ctr"/>
            <a:r>
              <a:rPr lang="es-CO" sz="1400" dirty="0" smtClean="0">
                <a:latin typeface="Verdana" charset="0"/>
                <a:ea typeface="Verdana" charset="0"/>
                <a:cs typeface="Verdana" charset="0"/>
              </a:rPr>
              <a:t>Promoción de la salud para el desarrollo sostenible</a:t>
            </a:r>
            <a:endParaRPr lang="es-CO" sz="1400" dirty="0">
              <a:latin typeface="Verdana" charset="0"/>
              <a:ea typeface="Verdana" charset="0"/>
              <a:cs typeface="Verdana" charset="0"/>
            </a:endParaRPr>
          </a:p>
        </p:txBody>
      </p:sp>
      <p:sp>
        <p:nvSpPr>
          <p:cNvPr id="19" name="CuadroTexto 18"/>
          <p:cNvSpPr txBox="1"/>
          <p:nvPr/>
        </p:nvSpPr>
        <p:spPr>
          <a:xfrm>
            <a:off x="7404067" y="5640165"/>
            <a:ext cx="3972000" cy="369332"/>
          </a:xfrm>
          <a:prstGeom prst="rect">
            <a:avLst/>
          </a:prstGeom>
          <a:noFill/>
          <a:ln>
            <a:noFill/>
          </a:ln>
        </p:spPr>
        <p:txBody>
          <a:bodyPr wrap="square" rtlCol="0">
            <a:spAutoFit/>
          </a:bodyPr>
          <a:lstStyle/>
          <a:p>
            <a:pPr algn="ctr"/>
            <a:r>
              <a:rPr lang="es-CO" b="1" dirty="0" smtClean="0">
                <a:latin typeface="Verdana" charset="0"/>
                <a:ea typeface="Verdana" charset="0"/>
                <a:cs typeface="Verdana" charset="0"/>
              </a:rPr>
              <a:t>Salud en todas las políticas</a:t>
            </a:r>
          </a:p>
        </p:txBody>
      </p:sp>
      <p:cxnSp>
        <p:nvCxnSpPr>
          <p:cNvPr id="7" name="Conector recto 6"/>
          <p:cNvCxnSpPr/>
          <p:nvPr/>
        </p:nvCxnSpPr>
        <p:spPr>
          <a:xfrm>
            <a:off x="7096046" y="5586118"/>
            <a:ext cx="4588042" cy="16042"/>
          </a:xfrm>
          <a:prstGeom prst="line">
            <a:avLst/>
          </a:prstGeom>
          <a:ln w="76200"/>
        </p:spPr>
        <p:style>
          <a:lnRef idx="1">
            <a:schemeClr val="accent6"/>
          </a:lnRef>
          <a:fillRef idx="0">
            <a:schemeClr val="accent6"/>
          </a:fillRef>
          <a:effectRef idx="0">
            <a:schemeClr val="accent6"/>
          </a:effectRef>
          <a:fontRef idx="minor">
            <a:schemeClr val="tx1"/>
          </a:fontRef>
        </p:style>
      </p:cxnSp>
      <p:sp>
        <p:nvSpPr>
          <p:cNvPr id="22" name="CuadroTexto 21"/>
          <p:cNvSpPr txBox="1"/>
          <p:nvPr/>
        </p:nvSpPr>
        <p:spPr>
          <a:xfrm>
            <a:off x="1722312" y="1145956"/>
            <a:ext cx="3972000" cy="369332"/>
          </a:xfrm>
          <a:prstGeom prst="rect">
            <a:avLst/>
          </a:prstGeom>
          <a:noFill/>
          <a:ln>
            <a:noFill/>
          </a:ln>
        </p:spPr>
        <p:txBody>
          <a:bodyPr wrap="square" rtlCol="0">
            <a:spAutoFit/>
          </a:bodyPr>
          <a:lstStyle/>
          <a:p>
            <a:pPr algn="ctr"/>
            <a:r>
              <a:rPr lang="es-CO" b="1" dirty="0" smtClean="0">
                <a:latin typeface="Verdana" charset="0"/>
                <a:ea typeface="Verdana" charset="0"/>
                <a:cs typeface="Verdana" charset="0"/>
              </a:rPr>
              <a:t>Salud para todos</a:t>
            </a:r>
          </a:p>
        </p:txBody>
      </p:sp>
      <p:cxnSp>
        <p:nvCxnSpPr>
          <p:cNvPr id="23" name="Conector recto 22"/>
          <p:cNvCxnSpPr/>
          <p:nvPr/>
        </p:nvCxnSpPr>
        <p:spPr>
          <a:xfrm flipV="1">
            <a:off x="0" y="1563528"/>
            <a:ext cx="7263949" cy="28551"/>
          </a:xfrm>
          <a:prstGeom prst="line">
            <a:avLst/>
          </a:prstGeom>
          <a:ln w="76200"/>
        </p:spPr>
        <p:style>
          <a:lnRef idx="1">
            <a:schemeClr val="accent6"/>
          </a:lnRef>
          <a:fillRef idx="0">
            <a:schemeClr val="accent6"/>
          </a:fillRef>
          <a:effectRef idx="0">
            <a:schemeClr val="accent6"/>
          </a:effectRef>
          <a:fontRef idx="minor">
            <a:schemeClr val="tx1"/>
          </a:fontRef>
        </p:style>
      </p:cxnSp>
      <p:sp>
        <p:nvSpPr>
          <p:cNvPr id="21" name="Rectangle 20"/>
          <p:cNvSpPr/>
          <p:nvPr/>
        </p:nvSpPr>
        <p:spPr>
          <a:xfrm>
            <a:off x="-1" y="453556"/>
            <a:ext cx="7532919" cy="4824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4 CuadroTexto"/>
          <p:cNvSpPr txBox="1">
            <a:spLocks noChangeArrowheads="1"/>
          </p:cNvSpPr>
          <p:nvPr/>
        </p:nvSpPr>
        <p:spPr bwMode="auto">
          <a:xfrm>
            <a:off x="0" y="407464"/>
            <a:ext cx="7263950" cy="609398"/>
          </a:xfrm>
          <a:prstGeom prst="rect">
            <a:avLst/>
          </a:prstGeom>
          <a:no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40000"/>
              </a:lnSpc>
              <a:spcBef>
                <a:spcPct val="0"/>
              </a:spcBef>
              <a:buFontTx/>
              <a:buNone/>
            </a:pPr>
            <a:r>
              <a:rPr lang="es-CO" altLang="en-US" sz="2400" b="1" dirty="0" smtClean="0">
                <a:solidFill>
                  <a:schemeClr val="bg1"/>
                </a:solidFill>
                <a:latin typeface="Verdana" panose="020B0604030504040204" pitchFamily="34" charset="0"/>
                <a:ea typeface="MS PGothic" panose="020B0600070205080204" pitchFamily="34" charset="-128"/>
              </a:rPr>
              <a:t>Evolución de la concepción de la Salud</a:t>
            </a:r>
            <a:endParaRPr lang="es-CO" altLang="en-US" sz="2400" dirty="0">
              <a:solidFill>
                <a:srgbClr val="4BACC6"/>
              </a:solidFill>
              <a:latin typeface="Verdana" panose="020B0604030504040204" pitchFamily="34" charset="0"/>
              <a:ea typeface="MS PGothic" panose="020B0600070205080204" pitchFamily="34" charset="-128"/>
            </a:endParaRPr>
          </a:p>
        </p:txBody>
      </p:sp>
      <p:sp>
        <p:nvSpPr>
          <p:cNvPr id="20" name="CuadroTexto 19"/>
          <p:cNvSpPr txBox="1"/>
          <p:nvPr/>
        </p:nvSpPr>
        <p:spPr>
          <a:xfrm>
            <a:off x="-1" y="3734355"/>
            <a:ext cx="1091195" cy="830997"/>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CO" sz="1200" b="1" dirty="0" smtClean="0">
                <a:latin typeface="Verdana" charset="0"/>
                <a:ea typeface="Verdana" charset="0"/>
                <a:cs typeface="Verdana" charset="0"/>
              </a:rPr>
              <a:t>Alma Ata</a:t>
            </a:r>
          </a:p>
          <a:p>
            <a:pPr algn="ctr"/>
            <a:r>
              <a:rPr lang="es-CO" sz="1200" dirty="0" smtClean="0">
                <a:latin typeface="Verdana" charset="0"/>
                <a:ea typeface="Verdana" charset="0"/>
                <a:cs typeface="Verdana" charset="0"/>
              </a:rPr>
              <a:t>Atención Primaria en Salud</a:t>
            </a:r>
            <a:endParaRPr lang="es-CO" sz="1200" dirty="0">
              <a:latin typeface="Verdana" charset="0"/>
              <a:ea typeface="Verdana" charset="0"/>
              <a:cs typeface="Verdana" charset="0"/>
            </a:endParaRPr>
          </a:p>
        </p:txBody>
      </p:sp>
    </p:spTree>
    <p:extLst>
      <p:ext uri="{BB962C8B-B14F-4D97-AF65-F5344CB8AC3E}">
        <p14:creationId xmlns:p14="http://schemas.microsoft.com/office/powerpoint/2010/main" val="220542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437227" y="1261872"/>
            <a:ext cx="0" cy="5596128"/>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 name="Diagrama 3"/>
          <p:cNvGraphicFramePr/>
          <p:nvPr>
            <p:extLst/>
          </p:nvPr>
        </p:nvGraphicFramePr>
        <p:xfrm>
          <a:off x="55584" y="3172608"/>
          <a:ext cx="12092419" cy="523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3965291" y="3724835"/>
            <a:ext cx="1400192" cy="330577"/>
          </a:xfrm>
          <a:prstGeom prst="snip2Diag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O" sz="1200" b="1" dirty="0" smtClean="0">
                <a:solidFill>
                  <a:schemeClr val="bg1"/>
                </a:solidFill>
                <a:latin typeface="Verdana" charset="0"/>
                <a:ea typeface="Verdana" charset="0"/>
                <a:cs typeface="Verdana" charset="0"/>
              </a:rPr>
              <a:t>Ley 715</a:t>
            </a:r>
            <a:endParaRPr lang="es-CO" sz="1200" b="1" dirty="0">
              <a:solidFill>
                <a:schemeClr val="bg1"/>
              </a:solidFill>
              <a:latin typeface="Verdana" charset="0"/>
              <a:ea typeface="Verdana" charset="0"/>
              <a:cs typeface="Verdana" charset="0"/>
            </a:endParaRPr>
          </a:p>
        </p:txBody>
      </p:sp>
      <p:sp>
        <p:nvSpPr>
          <p:cNvPr id="10" name="Recortar rectángulo de esquina diagonal 9"/>
          <p:cNvSpPr/>
          <p:nvPr/>
        </p:nvSpPr>
        <p:spPr>
          <a:xfrm>
            <a:off x="1505904" y="4188429"/>
            <a:ext cx="2443359" cy="617077"/>
          </a:xfrm>
          <a:prstGeom prst="snip2Diag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a:lnSpc>
                <a:spcPct val="115000"/>
              </a:lnSpc>
              <a:spcAft>
                <a:spcPts val="0"/>
              </a:spcAft>
            </a:pPr>
            <a:r>
              <a:rPr lang="es-ES" sz="1200" b="1" dirty="0" smtClean="0">
                <a:solidFill>
                  <a:schemeClr val="tx1"/>
                </a:solidFill>
                <a:latin typeface="Verdana" charset="0"/>
                <a:ea typeface="Verdana" charset="0"/>
                <a:cs typeface="Verdana" charset="0"/>
              </a:rPr>
              <a:t>Sistema Nacional de Salud</a:t>
            </a:r>
            <a:endParaRPr lang="es-CO" sz="1200" b="1" dirty="0">
              <a:solidFill>
                <a:schemeClr val="tx1"/>
              </a:solidFill>
              <a:effectLst/>
              <a:latin typeface="Verdana" charset="0"/>
              <a:ea typeface="Verdana" charset="0"/>
              <a:cs typeface="Verdana" charset="0"/>
            </a:endParaRPr>
          </a:p>
        </p:txBody>
      </p:sp>
      <p:sp>
        <p:nvSpPr>
          <p:cNvPr id="12" name="Recortar rectángulo de esquina diagonal 11"/>
          <p:cNvSpPr/>
          <p:nvPr/>
        </p:nvSpPr>
        <p:spPr>
          <a:xfrm>
            <a:off x="55584" y="2477108"/>
            <a:ext cx="1496854" cy="617077"/>
          </a:xfrm>
          <a:prstGeom prst="snip2Diag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a:lnSpc>
                <a:spcPct val="115000"/>
              </a:lnSpc>
              <a:spcAft>
                <a:spcPts val="0"/>
              </a:spcAft>
            </a:pPr>
            <a:r>
              <a:rPr lang="es-ES" sz="1200" b="1" dirty="0" smtClean="0">
                <a:latin typeface="Verdana" charset="0"/>
                <a:ea typeface="Verdana" charset="0"/>
                <a:cs typeface="Verdana" charset="0"/>
              </a:rPr>
              <a:t>Sistema de </a:t>
            </a:r>
            <a:r>
              <a:rPr lang="es-ES" sz="1200" b="1" dirty="0" err="1" smtClean="0">
                <a:latin typeface="Verdana" charset="0"/>
                <a:ea typeface="Verdana" charset="0"/>
                <a:cs typeface="Verdana" charset="0"/>
              </a:rPr>
              <a:t>Beneficiencia</a:t>
            </a:r>
            <a:endParaRPr lang="es-CO" sz="1200" b="1" dirty="0">
              <a:effectLst/>
              <a:latin typeface="Verdana" charset="0"/>
              <a:ea typeface="Verdana" charset="0"/>
              <a:cs typeface="Verdana" charset="0"/>
            </a:endParaRPr>
          </a:p>
        </p:txBody>
      </p:sp>
      <p:sp>
        <p:nvSpPr>
          <p:cNvPr id="14" name="Redondear rectángulo de esquina diagonal 13"/>
          <p:cNvSpPr/>
          <p:nvPr/>
        </p:nvSpPr>
        <p:spPr>
          <a:xfrm>
            <a:off x="1651043" y="2745072"/>
            <a:ext cx="2195562" cy="306467"/>
          </a:xfrm>
          <a:prstGeom prst="round2Diag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S" sz="1200" b="1" dirty="0" smtClean="0">
                <a:solidFill>
                  <a:schemeClr val="tx1"/>
                </a:solidFill>
                <a:latin typeface="Verdana" charset="0"/>
                <a:ea typeface="Verdana" charset="0"/>
                <a:cs typeface="Verdana" charset="0"/>
              </a:rPr>
              <a:t>Seguros Sociales</a:t>
            </a:r>
            <a:endParaRPr lang="es-ES" sz="1200" b="1" dirty="0">
              <a:solidFill>
                <a:schemeClr val="tx1"/>
              </a:solidFill>
              <a:latin typeface="Verdana" charset="0"/>
              <a:ea typeface="Verdana" charset="0"/>
              <a:cs typeface="Verdana" charset="0"/>
            </a:endParaRPr>
          </a:p>
        </p:txBody>
      </p:sp>
      <p:sp>
        <p:nvSpPr>
          <p:cNvPr id="17" name="Rectángulo 16"/>
          <p:cNvSpPr/>
          <p:nvPr/>
        </p:nvSpPr>
        <p:spPr>
          <a:xfrm>
            <a:off x="5437227" y="1302794"/>
            <a:ext cx="6676568" cy="9417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lnSpc>
                <a:spcPct val="115000"/>
              </a:lnSpc>
              <a:spcAft>
                <a:spcPts val="0"/>
              </a:spcAft>
            </a:pPr>
            <a:r>
              <a:rPr lang="es-ES" sz="1200" dirty="0" smtClean="0">
                <a:solidFill>
                  <a:schemeClr val="tx1"/>
                </a:solidFill>
                <a:latin typeface="Verdana" charset="0"/>
                <a:ea typeface="Verdana" charset="0"/>
                <a:cs typeface="Verdana" charset="0"/>
              </a:rPr>
              <a:t>Atención Integral en Salud</a:t>
            </a:r>
          </a:p>
          <a:p>
            <a:pPr lvl="0" algn="ctr">
              <a:lnSpc>
                <a:spcPct val="115000"/>
              </a:lnSpc>
              <a:spcAft>
                <a:spcPts val="0"/>
              </a:spcAft>
            </a:pPr>
            <a:r>
              <a:rPr lang="es-ES" sz="1200" dirty="0" smtClean="0">
                <a:solidFill>
                  <a:schemeClr val="tx1"/>
                </a:solidFill>
                <a:effectLst/>
                <a:latin typeface="Verdana" charset="0"/>
                <a:ea typeface="Verdana" charset="0"/>
                <a:cs typeface="Verdana" charset="0"/>
              </a:rPr>
              <a:t>Prevención Enfermedad</a:t>
            </a:r>
          </a:p>
          <a:p>
            <a:pPr lvl="0" algn="ctr">
              <a:lnSpc>
                <a:spcPct val="115000"/>
              </a:lnSpc>
              <a:spcAft>
                <a:spcPts val="0"/>
              </a:spcAft>
            </a:pPr>
            <a:r>
              <a:rPr lang="es-ES" sz="1200" dirty="0" smtClean="0">
                <a:solidFill>
                  <a:schemeClr val="tx1"/>
                </a:solidFill>
                <a:latin typeface="Verdana" charset="0"/>
                <a:ea typeface="Verdana" charset="0"/>
                <a:cs typeface="Verdana" charset="0"/>
              </a:rPr>
              <a:t>Promoción de la Salud</a:t>
            </a:r>
          </a:p>
          <a:p>
            <a:pPr lvl="0" algn="ctr">
              <a:lnSpc>
                <a:spcPct val="115000"/>
              </a:lnSpc>
              <a:spcAft>
                <a:spcPts val="0"/>
              </a:spcAft>
            </a:pPr>
            <a:r>
              <a:rPr lang="es-ES" sz="1200" b="1" dirty="0" smtClean="0">
                <a:solidFill>
                  <a:schemeClr val="tx1"/>
                </a:solidFill>
                <a:effectLst/>
                <a:latin typeface="Verdana" charset="0"/>
                <a:ea typeface="Verdana" charset="0"/>
                <a:cs typeface="Verdana" charset="0"/>
              </a:rPr>
              <a:t>Determinantes Sociales</a:t>
            </a:r>
            <a:endParaRPr lang="es-CO" sz="1200" b="1" dirty="0">
              <a:solidFill>
                <a:schemeClr val="tx1"/>
              </a:solidFill>
              <a:effectLst/>
              <a:latin typeface="Verdana" charset="0"/>
              <a:ea typeface="Verdana" charset="0"/>
              <a:cs typeface="Verdana" charset="0"/>
            </a:endParaRPr>
          </a:p>
        </p:txBody>
      </p:sp>
      <p:sp>
        <p:nvSpPr>
          <p:cNvPr id="37" name="Redondear rectángulo de esquina diagonal 36"/>
          <p:cNvSpPr/>
          <p:nvPr/>
        </p:nvSpPr>
        <p:spPr>
          <a:xfrm>
            <a:off x="2127357" y="3724835"/>
            <a:ext cx="1591181" cy="313703"/>
          </a:xfrm>
          <a:prstGeom prst="round2Diag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ctr">
              <a:lnSpc>
                <a:spcPct val="115000"/>
              </a:lnSpc>
              <a:spcAft>
                <a:spcPts val="0"/>
              </a:spcAft>
            </a:pPr>
            <a:r>
              <a:rPr lang="es-ES" sz="1200" b="1" dirty="0" smtClean="0">
                <a:solidFill>
                  <a:schemeClr val="bg1"/>
                </a:solidFill>
                <a:latin typeface="Verdana" charset="0"/>
                <a:ea typeface="Verdana" charset="0"/>
                <a:cs typeface="Verdana" charset="0"/>
              </a:rPr>
              <a:t>Ley 100/1993</a:t>
            </a:r>
          </a:p>
        </p:txBody>
      </p:sp>
      <p:sp>
        <p:nvSpPr>
          <p:cNvPr id="38" name="CuadroTexto 37"/>
          <p:cNvSpPr txBox="1"/>
          <p:nvPr/>
        </p:nvSpPr>
        <p:spPr>
          <a:xfrm>
            <a:off x="5437227" y="2692370"/>
            <a:ext cx="1518878" cy="440769"/>
          </a:xfrm>
          <a:prstGeom prst="snip2Diag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O" b="1" dirty="0" smtClean="0">
                <a:solidFill>
                  <a:schemeClr val="bg1"/>
                </a:solidFill>
                <a:latin typeface="Verdana" charset="0"/>
                <a:ea typeface="Verdana" charset="0"/>
                <a:cs typeface="Verdana" charset="0"/>
              </a:rPr>
              <a:t>Ley 1122</a:t>
            </a:r>
            <a:endParaRPr lang="es-CO" b="1" dirty="0">
              <a:solidFill>
                <a:schemeClr val="bg1"/>
              </a:solidFill>
              <a:latin typeface="Verdana" charset="0"/>
              <a:ea typeface="Verdana" charset="0"/>
              <a:cs typeface="Verdana" charset="0"/>
            </a:endParaRPr>
          </a:p>
        </p:txBody>
      </p:sp>
      <p:sp>
        <p:nvSpPr>
          <p:cNvPr id="39" name="Recortar rectángulo de esquina diagonal 38"/>
          <p:cNvSpPr/>
          <p:nvPr/>
        </p:nvSpPr>
        <p:spPr>
          <a:xfrm>
            <a:off x="6493254" y="3724835"/>
            <a:ext cx="1588586" cy="452401"/>
          </a:xfrm>
          <a:prstGeom prst="snip2Diag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ctr">
              <a:lnSpc>
                <a:spcPct val="115000"/>
              </a:lnSpc>
              <a:spcAft>
                <a:spcPts val="0"/>
              </a:spcAft>
            </a:pPr>
            <a:r>
              <a:rPr lang="es-ES" b="1" dirty="0" smtClean="0">
                <a:solidFill>
                  <a:schemeClr val="bg1"/>
                </a:solidFill>
                <a:latin typeface="Verdana" charset="0"/>
                <a:ea typeface="Verdana" charset="0"/>
                <a:cs typeface="Verdana" charset="0"/>
              </a:rPr>
              <a:t>Ley 1438</a:t>
            </a:r>
            <a:endParaRPr lang="es-CO" b="1" dirty="0">
              <a:solidFill>
                <a:schemeClr val="bg1"/>
              </a:solidFill>
              <a:effectLst/>
              <a:latin typeface="Verdana" charset="0"/>
              <a:ea typeface="Verdana" charset="0"/>
              <a:cs typeface="Verdana" charset="0"/>
            </a:endParaRPr>
          </a:p>
        </p:txBody>
      </p:sp>
      <p:sp>
        <p:nvSpPr>
          <p:cNvPr id="40" name="Redondear rectángulo de esquina diagonal 39"/>
          <p:cNvSpPr/>
          <p:nvPr/>
        </p:nvSpPr>
        <p:spPr>
          <a:xfrm>
            <a:off x="7889039" y="2319747"/>
            <a:ext cx="1485071" cy="419406"/>
          </a:xfrm>
          <a:prstGeom prst="round2Diag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ctr">
              <a:lnSpc>
                <a:spcPct val="115000"/>
              </a:lnSpc>
              <a:spcAft>
                <a:spcPts val="0"/>
              </a:spcAft>
            </a:pPr>
            <a:r>
              <a:rPr lang="es-ES" b="1" dirty="0" smtClean="0">
                <a:solidFill>
                  <a:schemeClr val="bg1"/>
                </a:solidFill>
                <a:latin typeface="Verdana" charset="0"/>
                <a:ea typeface="Verdana" charset="0"/>
                <a:cs typeface="Verdana" charset="0"/>
              </a:rPr>
              <a:t>Ley 1751</a:t>
            </a:r>
          </a:p>
        </p:txBody>
      </p:sp>
      <p:sp>
        <p:nvSpPr>
          <p:cNvPr id="6" name="Rectángulo 5"/>
          <p:cNvSpPr/>
          <p:nvPr/>
        </p:nvSpPr>
        <p:spPr>
          <a:xfrm>
            <a:off x="674661" y="4890551"/>
            <a:ext cx="2989848" cy="8109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a:lnSpc>
                <a:spcPct val="115000"/>
              </a:lnSpc>
              <a:spcAft>
                <a:spcPts val="0"/>
              </a:spcAft>
            </a:pPr>
            <a:r>
              <a:rPr lang="es-ES" sz="1400" b="1" dirty="0">
                <a:solidFill>
                  <a:schemeClr val="tx1"/>
                </a:solidFill>
                <a:latin typeface="Verdana" charset="0"/>
                <a:ea typeface="Verdana" charset="0"/>
                <a:cs typeface="Verdana" charset="0"/>
              </a:rPr>
              <a:t>Sistema </a:t>
            </a:r>
            <a:r>
              <a:rPr lang="es-ES" sz="1400" b="1" dirty="0" smtClean="0">
                <a:solidFill>
                  <a:schemeClr val="tx1"/>
                </a:solidFill>
                <a:latin typeface="Verdana" charset="0"/>
                <a:ea typeface="Verdana" charset="0"/>
                <a:cs typeface="Verdana" charset="0"/>
              </a:rPr>
              <a:t>Aseguramiento</a:t>
            </a:r>
          </a:p>
          <a:p>
            <a:pPr lvl="0" algn="ctr">
              <a:lnSpc>
                <a:spcPct val="115000"/>
              </a:lnSpc>
              <a:spcAft>
                <a:spcPts val="0"/>
              </a:spcAft>
            </a:pPr>
            <a:r>
              <a:rPr lang="es-ES" sz="1400" b="1" dirty="0" smtClean="0">
                <a:solidFill>
                  <a:schemeClr val="tx1"/>
                </a:solidFill>
                <a:latin typeface="Verdana" charset="0"/>
                <a:ea typeface="Verdana" charset="0"/>
                <a:cs typeface="Verdana" charset="0"/>
              </a:rPr>
              <a:t>Cobertura</a:t>
            </a:r>
          </a:p>
          <a:p>
            <a:pPr lvl="0" algn="ctr">
              <a:lnSpc>
                <a:spcPct val="115000"/>
              </a:lnSpc>
              <a:spcAft>
                <a:spcPts val="0"/>
              </a:spcAft>
            </a:pPr>
            <a:r>
              <a:rPr lang="es-ES" sz="1400" b="1" dirty="0" smtClean="0">
                <a:solidFill>
                  <a:schemeClr val="tx1"/>
                </a:solidFill>
                <a:latin typeface="Verdana" charset="0"/>
                <a:ea typeface="Verdana" charset="0"/>
                <a:cs typeface="Verdana" charset="0"/>
              </a:rPr>
              <a:t>Atención Enfermedad</a:t>
            </a:r>
            <a:endParaRPr lang="es-CO" sz="1400" b="1" dirty="0">
              <a:solidFill>
                <a:schemeClr val="tx1"/>
              </a:solidFill>
              <a:latin typeface="Verdana" charset="0"/>
              <a:ea typeface="Verdana" charset="0"/>
              <a:cs typeface="Verdana" charset="0"/>
            </a:endParaRPr>
          </a:p>
        </p:txBody>
      </p:sp>
      <p:sp>
        <p:nvSpPr>
          <p:cNvPr id="41" name="Rectángulo 40"/>
          <p:cNvSpPr/>
          <p:nvPr/>
        </p:nvSpPr>
        <p:spPr>
          <a:xfrm>
            <a:off x="8475259" y="5539265"/>
            <a:ext cx="3711937" cy="587853"/>
          </a:xfrm>
          <a:prstGeom prst="rect">
            <a:avLst/>
          </a:prstGeom>
          <a:solidFill>
            <a:srgbClr val="0070C0"/>
          </a:solidFill>
        </p:spPr>
        <p:txBody>
          <a:bodyPr wrap="square">
            <a:spAutoFit/>
          </a:bodyPr>
          <a:lstStyle/>
          <a:p>
            <a:pPr lvl="0" algn="ctr">
              <a:lnSpc>
                <a:spcPct val="115000"/>
              </a:lnSpc>
              <a:spcAft>
                <a:spcPts val="0"/>
              </a:spcAft>
            </a:pPr>
            <a:r>
              <a:rPr lang="es-ES" sz="1400" b="1" dirty="0" smtClean="0">
                <a:solidFill>
                  <a:schemeClr val="bg1"/>
                </a:solidFill>
                <a:latin typeface="Verdana" charset="0"/>
                <a:ea typeface="Verdana" charset="0"/>
                <a:cs typeface="Verdana" charset="0"/>
              </a:rPr>
              <a:t>Ley Estatutaria</a:t>
            </a:r>
          </a:p>
          <a:p>
            <a:pPr lvl="0" algn="ctr">
              <a:lnSpc>
                <a:spcPct val="115000"/>
              </a:lnSpc>
              <a:spcAft>
                <a:spcPts val="0"/>
              </a:spcAft>
            </a:pPr>
            <a:r>
              <a:rPr lang="es-ES" sz="1400" b="1" dirty="0" smtClean="0">
                <a:solidFill>
                  <a:schemeClr val="bg1"/>
                </a:solidFill>
                <a:latin typeface="Verdana" charset="0"/>
                <a:ea typeface="Verdana" charset="0"/>
                <a:cs typeface="Verdana" charset="0"/>
              </a:rPr>
              <a:t>Derecho Fundamental a la Salud</a:t>
            </a:r>
            <a:endParaRPr lang="es-CO" sz="1400" b="1" dirty="0">
              <a:solidFill>
                <a:schemeClr val="bg1"/>
              </a:solidFill>
              <a:latin typeface="Verdana" charset="0"/>
              <a:ea typeface="Verdana" charset="0"/>
              <a:cs typeface="Verdana" charset="0"/>
            </a:endParaRPr>
          </a:p>
        </p:txBody>
      </p:sp>
      <p:sp>
        <p:nvSpPr>
          <p:cNvPr id="42" name="Rectángulo 41"/>
          <p:cNvSpPr/>
          <p:nvPr/>
        </p:nvSpPr>
        <p:spPr>
          <a:xfrm>
            <a:off x="708992" y="5738688"/>
            <a:ext cx="2921185" cy="347275"/>
          </a:xfrm>
          <a:prstGeom prst="rect">
            <a:avLst/>
          </a:prstGeom>
          <a:solidFill>
            <a:srgbClr val="0070C0"/>
          </a:solidFill>
        </p:spPr>
        <p:txBody>
          <a:bodyPr wrap="square">
            <a:spAutoFit/>
          </a:bodyPr>
          <a:lstStyle/>
          <a:p>
            <a:pPr lvl="0" algn="ctr">
              <a:lnSpc>
                <a:spcPct val="115000"/>
              </a:lnSpc>
              <a:spcAft>
                <a:spcPts val="0"/>
              </a:spcAft>
            </a:pPr>
            <a:r>
              <a:rPr lang="es-ES" sz="1600" b="1" dirty="0" smtClean="0">
                <a:solidFill>
                  <a:schemeClr val="bg1"/>
                </a:solidFill>
                <a:latin typeface="Verdana" charset="0"/>
                <a:ea typeface="Verdana" charset="0"/>
                <a:cs typeface="Verdana" charset="0"/>
              </a:rPr>
              <a:t>Sectorial</a:t>
            </a:r>
            <a:endParaRPr lang="es-CO" sz="1600" b="1" dirty="0">
              <a:solidFill>
                <a:schemeClr val="bg1"/>
              </a:solidFill>
              <a:latin typeface="Verdana" charset="0"/>
              <a:ea typeface="Verdana" charset="0"/>
              <a:cs typeface="Verdana" charset="0"/>
            </a:endParaRPr>
          </a:p>
        </p:txBody>
      </p:sp>
      <p:sp>
        <p:nvSpPr>
          <p:cNvPr id="43" name="Rectángulo 42"/>
          <p:cNvSpPr/>
          <p:nvPr/>
        </p:nvSpPr>
        <p:spPr>
          <a:xfrm>
            <a:off x="5437227" y="900666"/>
            <a:ext cx="6676568" cy="379078"/>
          </a:xfrm>
          <a:prstGeom prst="rect">
            <a:avLst/>
          </a:prstGeom>
          <a:solidFill>
            <a:srgbClr val="0070C0"/>
          </a:solidFill>
        </p:spPr>
        <p:txBody>
          <a:bodyPr wrap="square">
            <a:spAutoFit/>
          </a:bodyPr>
          <a:lstStyle/>
          <a:p>
            <a:pPr lvl="0" algn="ctr">
              <a:lnSpc>
                <a:spcPct val="115000"/>
              </a:lnSpc>
              <a:spcAft>
                <a:spcPts val="0"/>
              </a:spcAft>
            </a:pPr>
            <a:r>
              <a:rPr lang="es-ES" b="1" dirty="0" smtClean="0">
                <a:solidFill>
                  <a:schemeClr val="bg1"/>
                </a:solidFill>
                <a:latin typeface="Verdana" charset="0"/>
                <a:ea typeface="Verdana" charset="0"/>
                <a:cs typeface="Verdana" charset="0"/>
              </a:rPr>
              <a:t>Inter y </a:t>
            </a:r>
            <a:r>
              <a:rPr lang="es-ES" b="1" dirty="0" err="1" smtClean="0">
                <a:solidFill>
                  <a:schemeClr val="bg1"/>
                </a:solidFill>
                <a:latin typeface="Verdana" charset="0"/>
                <a:ea typeface="Verdana" charset="0"/>
                <a:cs typeface="Verdana" charset="0"/>
              </a:rPr>
              <a:t>Trans</a:t>
            </a:r>
            <a:r>
              <a:rPr lang="es-ES" b="1" dirty="0" smtClean="0">
                <a:solidFill>
                  <a:schemeClr val="bg1"/>
                </a:solidFill>
                <a:latin typeface="Verdana" charset="0"/>
                <a:ea typeface="Verdana" charset="0"/>
                <a:cs typeface="Verdana" charset="0"/>
              </a:rPr>
              <a:t>-Sectorial</a:t>
            </a:r>
            <a:endParaRPr lang="es-CO" b="1" dirty="0">
              <a:solidFill>
                <a:schemeClr val="bg1"/>
              </a:solidFill>
              <a:latin typeface="Verdana" charset="0"/>
              <a:ea typeface="Verdana" charset="0"/>
              <a:cs typeface="Verdana" charset="0"/>
            </a:endParaRPr>
          </a:p>
        </p:txBody>
      </p:sp>
      <p:sp>
        <p:nvSpPr>
          <p:cNvPr id="44" name="Rectángulo 43"/>
          <p:cNvSpPr/>
          <p:nvPr/>
        </p:nvSpPr>
        <p:spPr>
          <a:xfrm>
            <a:off x="8960842" y="5122556"/>
            <a:ext cx="3226355" cy="3472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lnSpc>
                <a:spcPct val="115000"/>
              </a:lnSpc>
              <a:spcAft>
                <a:spcPts val="0"/>
              </a:spcAft>
            </a:pPr>
            <a:r>
              <a:rPr lang="es-ES" sz="1600" b="1" dirty="0" smtClean="0">
                <a:latin typeface="Verdana" charset="0"/>
                <a:ea typeface="Verdana" charset="0"/>
                <a:cs typeface="Verdana" charset="0"/>
              </a:rPr>
              <a:t>PAIS – MIAS - RIAS</a:t>
            </a:r>
            <a:endParaRPr lang="es-CO" sz="1600" b="1" dirty="0">
              <a:latin typeface="Verdana" charset="0"/>
              <a:ea typeface="Verdana" charset="0"/>
              <a:cs typeface="Verdana" charset="0"/>
            </a:endParaRPr>
          </a:p>
        </p:txBody>
      </p:sp>
      <p:sp>
        <p:nvSpPr>
          <p:cNvPr id="45" name="Rectángulo 44"/>
          <p:cNvSpPr/>
          <p:nvPr/>
        </p:nvSpPr>
        <p:spPr>
          <a:xfrm>
            <a:off x="6922140" y="4352874"/>
            <a:ext cx="5274063" cy="3154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a:lnSpc>
                <a:spcPct val="115000"/>
              </a:lnSpc>
              <a:spcAft>
                <a:spcPts val="0"/>
              </a:spcAft>
            </a:pPr>
            <a:r>
              <a:rPr lang="es-ES" sz="1400" b="1" dirty="0" smtClean="0">
                <a:solidFill>
                  <a:schemeClr val="tx1"/>
                </a:solidFill>
                <a:latin typeface="Verdana" charset="0"/>
                <a:ea typeface="Verdana" charset="0"/>
                <a:cs typeface="Verdana" charset="0"/>
              </a:rPr>
              <a:t>PDSP 2012-21</a:t>
            </a:r>
            <a:endParaRPr lang="es-CO" sz="1400" b="1" dirty="0">
              <a:solidFill>
                <a:schemeClr val="tx1"/>
              </a:solidFill>
              <a:latin typeface="Verdana" charset="0"/>
              <a:ea typeface="Verdana" charset="0"/>
              <a:cs typeface="Verdana" charset="0"/>
            </a:endParaRPr>
          </a:p>
        </p:txBody>
      </p:sp>
      <p:sp>
        <p:nvSpPr>
          <p:cNvPr id="22" name="Redondear rectángulo de esquina diagonal 21"/>
          <p:cNvSpPr/>
          <p:nvPr/>
        </p:nvSpPr>
        <p:spPr>
          <a:xfrm>
            <a:off x="9169766" y="3724835"/>
            <a:ext cx="1491703" cy="548661"/>
          </a:xfrm>
          <a:prstGeom prst="round2Diag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ctr">
              <a:lnSpc>
                <a:spcPct val="115000"/>
              </a:lnSpc>
              <a:spcAft>
                <a:spcPts val="0"/>
              </a:spcAft>
            </a:pPr>
            <a:r>
              <a:rPr lang="es-ES" sz="1200" b="1" dirty="0" smtClean="0">
                <a:solidFill>
                  <a:schemeClr val="bg1"/>
                </a:solidFill>
                <a:latin typeface="Verdana" charset="0"/>
                <a:ea typeface="Verdana" charset="0"/>
                <a:cs typeface="Verdana" charset="0"/>
              </a:rPr>
              <a:t>R. 429</a:t>
            </a:r>
          </a:p>
          <a:p>
            <a:pPr lvl="0" algn="ctr">
              <a:lnSpc>
                <a:spcPct val="115000"/>
              </a:lnSpc>
              <a:spcAft>
                <a:spcPts val="0"/>
              </a:spcAft>
            </a:pPr>
            <a:r>
              <a:rPr lang="es-ES" sz="1200" b="1" dirty="0" smtClean="0">
                <a:solidFill>
                  <a:schemeClr val="bg1"/>
                </a:solidFill>
                <a:effectLst/>
                <a:latin typeface="Verdana" charset="0"/>
                <a:ea typeface="Verdana" charset="0"/>
                <a:cs typeface="Verdana" charset="0"/>
              </a:rPr>
              <a:t>R. 3202</a:t>
            </a:r>
            <a:endParaRPr lang="es-CO" sz="1200" b="1" dirty="0">
              <a:solidFill>
                <a:schemeClr val="bg1"/>
              </a:solidFill>
              <a:effectLst/>
              <a:latin typeface="Verdana" charset="0"/>
              <a:ea typeface="Verdana" charset="0"/>
              <a:cs typeface="Verdana" charset="0"/>
            </a:endParaRPr>
          </a:p>
        </p:txBody>
      </p:sp>
      <p:sp>
        <p:nvSpPr>
          <p:cNvPr id="23" name="Redondear rectángulo de esquina diagonal 22"/>
          <p:cNvSpPr/>
          <p:nvPr/>
        </p:nvSpPr>
        <p:spPr>
          <a:xfrm>
            <a:off x="7945532" y="2819436"/>
            <a:ext cx="1372087" cy="313703"/>
          </a:xfrm>
          <a:prstGeom prst="round2Diag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ctr">
              <a:lnSpc>
                <a:spcPct val="115000"/>
              </a:lnSpc>
              <a:spcAft>
                <a:spcPts val="0"/>
              </a:spcAft>
            </a:pPr>
            <a:r>
              <a:rPr lang="es-ES" sz="1200" b="1" dirty="0" smtClean="0">
                <a:solidFill>
                  <a:schemeClr val="bg1"/>
                </a:solidFill>
                <a:latin typeface="Verdana" charset="0"/>
                <a:ea typeface="Verdana" charset="0"/>
                <a:cs typeface="Verdana" charset="0"/>
              </a:rPr>
              <a:t>Ley 1753</a:t>
            </a:r>
          </a:p>
        </p:txBody>
      </p:sp>
      <p:sp>
        <p:nvSpPr>
          <p:cNvPr id="25" name="Rectángulo 24"/>
          <p:cNvSpPr/>
          <p:nvPr/>
        </p:nvSpPr>
        <p:spPr>
          <a:xfrm>
            <a:off x="7753545" y="4737715"/>
            <a:ext cx="4450039" cy="3154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a:lnSpc>
                <a:spcPct val="115000"/>
              </a:lnSpc>
              <a:spcAft>
                <a:spcPts val="0"/>
              </a:spcAft>
            </a:pPr>
            <a:r>
              <a:rPr lang="es-ES" sz="1400" b="1" dirty="0" smtClean="0">
                <a:solidFill>
                  <a:schemeClr val="tx1"/>
                </a:solidFill>
                <a:latin typeface="Verdana" charset="0"/>
                <a:ea typeface="Verdana" charset="0"/>
                <a:cs typeface="Verdana" charset="0"/>
              </a:rPr>
              <a:t>Plan Desarrollo 2014-18 (CERS)</a:t>
            </a:r>
            <a:endParaRPr lang="es-CO" sz="1400" b="1" dirty="0">
              <a:solidFill>
                <a:schemeClr val="tx1"/>
              </a:solidFill>
              <a:latin typeface="Verdana" charset="0"/>
              <a:ea typeface="Verdana" charset="0"/>
              <a:cs typeface="Verdana" charset="0"/>
            </a:endParaRPr>
          </a:p>
        </p:txBody>
      </p:sp>
      <p:sp>
        <p:nvSpPr>
          <p:cNvPr id="3" name="CuadroTexto 2"/>
          <p:cNvSpPr txBox="1"/>
          <p:nvPr/>
        </p:nvSpPr>
        <p:spPr>
          <a:xfrm>
            <a:off x="6019237" y="4976816"/>
            <a:ext cx="1296365"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CO" sz="2000" b="1" dirty="0" smtClean="0">
                <a:latin typeface="Verdana" charset="0"/>
                <a:ea typeface="Verdana" charset="0"/>
                <a:cs typeface="Verdana" charset="0"/>
              </a:rPr>
              <a:t>PDT</a:t>
            </a:r>
          </a:p>
          <a:p>
            <a:pPr algn="ctr"/>
            <a:r>
              <a:rPr lang="es-CO" sz="2000" b="1" dirty="0" smtClean="0">
                <a:latin typeface="Verdana" charset="0"/>
                <a:ea typeface="Verdana" charset="0"/>
                <a:cs typeface="Verdana" charset="0"/>
              </a:rPr>
              <a:t>POT</a:t>
            </a:r>
          </a:p>
          <a:p>
            <a:pPr algn="ctr"/>
            <a:r>
              <a:rPr lang="es-CO" sz="2000" b="1" dirty="0" smtClean="0">
                <a:latin typeface="Verdana" charset="0"/>
                <a:ea typeface="Verdana" charset="0"/>
                <a:cs typeface="Verdana" charset="0"/>
              </a:rPr>
              <a:t>PTS</a:t>
            </a:r>
            <a:endParaRPr lang="es-CO" sz="2000" b="1" dirty="0">
              <a:latin typeface="Verdana" charset="0"/>
              <a:ea typeface="Verdana" charset="0"/>
              <a:cs typeface="Verdana" charset="0"/>
            </a:endParaRPr>
          </a:p>
        </p:txBody>
      </p:sp>
      <p:sp>
        <p:nvSpPr>
          <p:cNvPr id="27" name="Rectangle 26"/>
          <p:cNvSpPr/>
          <p:nvPr/>
        </p:nvSpPr>
        <p:spPr>
          <a:xfrm>
            <a:off x="0" y="333854"/>
            <a:ext cx="9374110" cy="4471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Verdana" charset="0"/>
              <a:ea typeface="Verdana" charset="0"/>
              <a:cs typeface="Verdana" charset="0"/>
            </a:endParaRPr>
          </a:p>
        </p:txBody>
      </p:sp>
      <p:sp>
        <p:nvSpPr>
          <p:cNvPr id="28" name="4 CuadroTexto"/>
          <p:cNvSpPr txBox="1">
            <a:spLocks noChangeArrowheads="1"/>
          </p:cNvSpPr>
          <p:nvPr/>
        </p:nvSpPr>
        <p:spPr bwMode="auto">
          <a:xfrm>
            <a:off x="84168" y="205804"/>
            <a:ext cx="8111766" cy="609398"/>
          </a:xfrm>
          <a:prstGeom prst="rect">
            <a:avLst/>
          </a:prstGeom>
          <a:no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40000"/>
              </a:lnSpc>
              <a:spcBef>
                <a:spcPct val="0"/>
              </a:spcBef>
              <a:buFontTx/>
              <a:buNone/>
            </a:pPr>
            <a:r>
              <a:rPr lang="es-CO" altLang="en-US" sz="2400" b="1" dirty="0" smtClean="0">
                <a:solidFill>
                  <a:schemeClr val="bg1"/>
                </a:solidFill>
                <a:latin typeface="Verdana" charset="0"/>
                <a:ea typeface="Verdana" charset="0"/>
                <a:cs typeface="Verdana" charset="0"/>
              </a:rPr>
              <a:t>Evolución Concepción de Salud en Colombia</a:t>
            </a:r>
            <a:endParaRPr lang="es-CO" altLang="en-US" sz="2400" dirty="0">
              <a:solidFill>
                <a:srgbClr val="4BACC6"/>
              </a:solidFill>
              <a:latin typeface="Verdana" charset="0"/>
              <a:ea typeface="Verdana" charset="0"/>
              <a:cs typeface="Verdana" charset="0"/>
            </a:endParaRPr>
          </a:p>
        </p:txBody>
      </p:sp>
    </p:spTree>
    <p:extLst>
      <p:ext uri="{BB962C8B-B14F-4D97-AF65-F5344CB8AC3E}">
        <p14:creationId xmlns:p14="http://schemas.microsoft.com/office/powerpoint/2010/main" val="419349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95631" y="150471"/>
            <a:ext cx="7481210" cy="6927326"/>
            <a:chOff x="785299" y="-161364"/>
            <a:chExt cx="7412038" cy="7050095"/>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299" y="-161364"/>
              <a:ext cx="7412038" cy="7050095"/>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6846" y="1112054"/>
              <a:ext cx="4030306" cy="4211200"/>
            </a:xfrm>
            <a:prstGeom prst="rect">
              <a:avLst/>
            </a:prstGeom>
          </p:spPr>
        </p:pic>
        <p:grpSp>
          <p:nvGrpSpPr>
            <p:cNvPr id="32" name="Group 31"/>
            <p:cNvGrpSpPr/>
            <p:nvPr/>
          </p:nvGrpSpPr>
          <p:grpSpPr>
            <a:xfrm>
              <a:off x="3317475" y="2126629"/>
              <a:ext cx="2550850" cy="2569468"/>
              <a:chOff x="3317475" y="2126629"/>
              <a:chExt cx="2550850" cy="2569468"/>
            </a:xfrm>
          </p:grpSpPr>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7475" y="2126629"/>
                <a:ext cx="2550850" cy="2569468"/>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0396" y="2491568"/>
                <a:ext cx="1835866" cy="1839590"/>
              </a:xfrm>
              <a:prstGeom prst="rect">
                <a:avLst/>
              </a:prstGeom>
            </p:spPr>
          </p:pic>
        </p:grpSp>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3808" y="2809779"/>
              <a:ext cx="1161846" cy="1163708"/>
            </a:xfrm>
            <a:prstGeom prst="rect">
              <a:avLst/>
            </a:prstGeom>
          </p:spPr>
        </p:pic>
      </p:grpSp>
      <p:sp>
        <p:nvSpPr>
          <p:cNvPr id="13" name="Rectangle 12"/>
          <p:cNvSpPr/>
          <p:nvPr/>
        </p:nvSpPr>
        <p:spPr>
          <a:xfrm>
            <a:off x="-2" y="63473"/>
            <a:ext cx="11914497" cy="4824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4 CuadroTexto"/>
          <p:cNvSpPr txBox="1">
            <a:spLocks noChangeArrowheads="1"/>
          </p:cNvSpPr>
          <p:nvPr/>
        </p:nvSpPr>
        <p:spPr bwMode="auto">
          <a:xfrm>
            <a:off x="-2" y="-12261"/>
            <a:ext cx="11262168" cy="609398"/>
          </a:xfrm>
          <a:prstGeom prst="rect">
            <a:avLst/>
          </a:prstGeom>
          <a:no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40000"/>
              </a:lnSpc>
              <a:spcBef>
                <a:spcPct val="0"/>
              </a:spcBef>
              <a:buFontTx/>
              <a:buNone/>
            </a:pPr>
            <a:r>
              <a:rPr lang="es-CO" altLang="en-US" sz="2400" b="1" dirty="0" smtClean="0">
                <a:solidFill>
                  <a:schemeClr val="bg1"/>
                </a:solidFill>
                <a:latin typeface="Verdana" panose="020B0604030504040204" pitchFamily="34" charset="0"/>
                <a:ea typeface="MS PGothic" panose="020B0600070205080204" pitchFamily="34" charset="-128"/>
              </a:rPr>
              <a:t>PAIS - Modelo Integral de Atención en Salud – 10 Componentes</a:t>
            </a:r>
            <a:endParaRPr lang="es-CO" altLang="en-US" sz="2400" dirty="0">
              <a:solidFill>
                <a:srgbClr val="4BACC6"/>
              </a:solidFill>
              <a:latin typeface="Verdana" panose="020B0604030504040204" pitchFamily="34" charset="0"/>
              <a:ea typeface="MS PGothic" panose="020B0600070205080204" pitchFamily="34" charset="-128"/>
            </a:endParaRPr>
          </a:p>
        </p:txBody>
      </p:sp>
      <p:sp>
        <p:nvSpPr>
          <p:cNvPr id="15" name="Freeform 6"/>
          <p:cNvSpPr/>
          <p:nvPr/>
        </p:nvSpPr>
        <p:spPr>
          <a:xfrm rot="8674790">
            <a:off x="6374133" y="1018273"/>
            <a:ext cx="1188119" cy="2388758"/>
          </a:xfrm>
          <a:custGeom>
            <a:avLst/>
            <a:gdLst>
              <a:gd name="connsiteX0" fmla="*/ 0 w 1097280"/>
              <a:gd name="connsiteY0" fmla="*/ 1152144 h 2322576"/>
              <a:gd name="connsiteX1" fmla="*/ 384048 w 1097280"/>
              <a:gd name="connsiteY1" fmla="*/ 2322576 h 2322576"/>
              <a:gd name="connsiteX2" fmla="*/ 1097280 w 1097280"/>
              <a:gd name="connsiteY2" fmla="*/ 0 h 2322576"/>
              <a:gd name="connsiteX3" fmla="*/ 146304 w 1097280"/>
              <a:gd name="connsiteY3" fmla="*/ 713232 h 2322576"/>
              <a:gd name="connsiteX4" fmla="*/ 0 w 1097280"/>
              <a:gd name="connsiteY4" fmla="*/ 1152144 h 2322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2322576">
                <a:moveTo>
                  <a:pt x="0" y="1152144"/>
                </a:moveTo>
                <a:lnTo>
                  <a:pt x="384048" y="2322576"/>
                </a:lnTo>
                <a:lnTo>
                  <a:pt x="1097280" y="0"/>
                </a:lnTo>
                <a:lnTo>
                  <a:pt x="146304" y="713232"/>
                </a:lnTo>
                <a:lnTo>
                  <a:pt x="0" y="1152144"/>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81557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redondeado"/>
          <p:cNvSpPr/>
          <p:nvPr/>
        </p:nvSpPr>
        <p:spPr>
          <a:xfrm>
            <a:off x="1196457" y="1128000"/>
            <a:ext cx="9981313" cy="395542"/>
          </a:xfrm>
          <a:prstGeom prst="roundRect">
            <a:avLst/>
          </a:prstGeom>
          <a:solidFill>
            <a:srgbClr val="2C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6" name="5 Rectángulo"/>
          <p:cNvSpPr/>
          <p:nvPr/>
        </p:nvSpPr>
        <p:spPr>
          <a:xfrm>
            <a:off x="1196458" y="1175731"/>
            <a:ext cx="10390863" cy="300082"/>
          </a:xfrm>
          <a:prstGeom prst="rect">
            <a:avLst/>
          </a:prstGeom>
        </p:spPr>
        <p:txBody>
          <a:bodyPr wrap="square">
            <a:spAutoFit/>
          </a:bodyPr>
          <a:lstStyle/>
          <a:p>
            <a:r>
              <a:rPr lang="es-CO" sz="1350" b="1" dirty="0">
                <a:solidFill>
                  <a:schemeClr val="bg1"/>
                </a:solidFill>
              </a:rPr>
              <a:t>https://www.minsalud.gov.co/Paginas/Nuevas-rutas-integrales-de-atencion-en-salud-revolucionaran-al-sistema-.aspx</a:t>
            </a:r>
          </a:p>
        </p:txBody>
      </p:sp>
      <p:sp>
        <p:nvSpPr>
          <p:cNvPr id="16" name="Rectángulo 15"/>
          <p:cNvSpPr/>
          <p:nvPr/>
        </p:nvSpPr>
        <p:spPr>
          <a:xfrm>
            <a:off x="1097605" y="101598"/>
            <a:ext cx="11027303" cy="426147"/>
          </a:xfrm>
          <a:prstGeom prst="rect">
            <a:avLst/>
          </a:prstGeom>
        </p:spPr>
        <p:txBody>
          <a:bodyPr wrap="square" lIns="117226" tIns="58613" rIns="117226" bIns="58613">
            <a:spAutoFit/>
          </a:bodyPr>
          <a:lstStyle/>
          <a:p>
            <a:pPr algn="r"/>
            <a:r>
              <a:rPr lang="es-CO" sz="2000" b="1" dirty="0" smtClean="0">
                <a:solidFill>
                  <a:srgbClr val="00B0F0"/>
                </a:solidFill>
                <a:ea typeface="+mj-ea"/>
              </a:rPr>
              <a:t>RUTA DE PROMOCIÓN Y MANTENIMIENTO DE LA SALUD</a:t>
            </a:r>
            <a:endParaRPr lang="es-CO" sz="2000" b="1" dirty="0">
              <a:solidFill>
                <a:srgbClr val="00B0F0"/>
              </a:solidFill>
              <a:ea typeface="+mj-ea"/>
            </a:endParaRPr>
          </a:p>
        </p:txBody>
      </p:sp>
      <p:grpSp>
        <p:nvGrpSpPr>
          <p:cNvPr id="2" name="15 Grupo"/>
          <p:cNvGrpSpPr/>
          <p:nvPr/>
        </p:nvGrpSpPr>
        <p:grpSpPr>
          <a:xfrm>
            <a:off x="261257" y="301554"/>
            <a:ext cx="11930743" cy="595086"/>
            <a:chOff x="261257" y="783771"/>
            <a:chExt cx="11930743" cy="595086"/>
          </a:xfrm>
        </p:grpSpPr>
        <p:cxnSp>
          <p:nvCxnSpPr>
            <p:cNvPr id="19" name="38 Conector recto"/>
            <p:cNvCxnSpPr/>
            <p:nvPr/>
          </p:nvCxnSpPr>
          <p:spPr>
            <a:xfrm flipH="1">
              <a:off x="1030514" y="1097320"/>
              <a:ext cx="11161486"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 name="58 Grupo"/>
            <p:cNvGrpSpPr/>
            <p:nvPr/>
          </p:nvGrpSpPr>
          <p:grpSpPr>
            <a:xfrm>
              <a:off x="261257" y="783771"/>
              <a:ext cx="1074058" cy="595086"/>
              <a:chOff x="801707" y="876062"/>
              <a:chExt cx="1219200" cy="711164"/>
            </a:xfrm>
          </p:grpSpPr>
          <p:sp>
            <p:nvSpPr>
              <p:cNvPr id="21" name="47 Lágrima"/>
              <p:cNvSpPr/>
              <p:nvPr/>
            </p:nvSpPr>
            <p:spPr>
              <a:xfrm rot="2684554">
                <a:off x="830430" y="938297"/>
                <a:ext cx="649023" cy="648929"/>
              </a:xfrm>
              <a:prstGeom prst="teardrop">
                <a:avLst>
                  <a:gd name="adj" fmla="val 200000"/>
                </a:avLst>
              </a:prstGeom>
              <a:solidFill>
                <a:schemeClr val="accent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70C0"/>
                  </a:solidFill>
                </a:endParaRPr>
              </a:p>
            </p:txBody>
          </p:sp>
          <p:pic>
            <p:nvPicPr>
              <p:cNvPr id="22" name="Picture 4"/>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rot="10800000">
                <a:off x="801707" y="876062"/>
                <a:ext cx="1219200" cy="381000"/>
              </a:xfrm>
              <a:prstGeom prst="rect">
                <a:avLst/>
              </a:prstGeom>
              <a:noFill/>
              <a:ln w="9525">
                <a:solidFill>
                  <a:srgbClr val="00B0F0"/>
                </a:solidFill>
                <a:miter lim="800000"/>
                <a:headEnd/>
                <a:tailEnd/>
              </a:ln>
            </p:spPr>
          </p:pic>
          <p:sp>
            <p:nvSpPr>
              <p:cNvPr id="23" name="49 Elipse"/>
              <p:cNvSpPr/>
              <p:nvPr/>
            </p:nvSpPr>
            <p:spPr>
              <a:xfrm>
                <a:off x="999416" y="1107603"/>
                <a:ext cx="299597" cy="323514"/>
              </a:xfrm>
              <a:prstGeom prst="ellipse">
                <a:avLst/>
              </a:prstGeom>
              <a:solidFill>
                <a:schemeClr val="accent3">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b="1" dirty="0">
                  <a:solidFill>
                    <a:srgbClr val="0070C0"/>
                  </a:solidFill>
                </a:endParaRPr>
              </a:p>
            </p:txBody>
          </p:sp>
        </p:grpSp>
      </p:grpSp>
      <p:grpSp>
        <p:nvGrpSpPr>
          <p:cNvPr id="34" name="33 Grupo"/>
          <p:cNvGrpSpPr/>
          <p:nvPr/>
        </p:nvGrpSpPr>
        <p:grpSpPr>
          <a:xfrm>
            <a:off x="362607" y="1523542"/>
            <a:ext cx="6762750" cy="4733925"/>
            <a:chOff x="223674" y="1803017"/>
            <a:chExt cx="6762750" cy="4733925"/>
          </a:xfrm>
        </p:grpSpPr>
        <p:pic>
          <p:nvPicPr>
            <p:cNvPr id="1026" name="Picture 2"/>
            <p:cNvPicPr>
              <a:picLocks noChangeAspect="1" noChangeArrowheads="1"/>
            </p:cNvPicPr>
            <p:nvPr/>
          </p:nvPicPr>
          <p:blipFill>
            <a:blip r:embed="rId3" cstate="print"/>
            <a:srcRect/>
            <a:stretch>
              <a:fillRect/>
            </a:stretch>
          </p:blipFill>
          <p:spPr bwMode="auto">
            <a:xfrm>
              <a:off x="223674" y="1803017"/>
              <a:ext cx="6762750" cy="4733925"/>
            </a:xfrm>
            <a:prstGeom prst="rect">
              <a:avLst/>
            </a:prstGeom>
            <a:noFill/>
            <a:ln w="9525">
              <a:noFill/>
              <a:miter lim="800000"/>
              <a:headEnd/>
              <a:tailEnd/>
            </a:ln>
          </p:spPr>
        </p:pic>
        <p:cxnSp>
          <p:nvCxnSpPr>
            <p:cNvPr id="25" name="24 Conector recto"/>
            <p:cNvCxnSpPr/>
            <p:nvPr/>
          </p:nvCxnSpPr>
          <p:spPr>
            <a:xfrm>
              <a:off x="6779172" y="2333297"/>
              <a:ext cx="0" cy="42566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flipV="1">
              <a:off x="362607" y="6511159"/>
              <a:ext cx="6432331" cy="1576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5" name="34 Rectángulo"/>
          <p:cNvSpPr/>
          <p:nvPr/>
        </p:nvSpPr>
        <p:spPr>
          <a:xfrm>
            <a:off x="7159515" y="1621146"/>
            <a:ext cx="4540469" cy="472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rgbClr val="31909B"/>
                </a:solidFill>
              </a:rPr>
              <a:t>ANEXOS</a:t>
            </a:r>
            <a:endParaRPr lang="es-CO" sz="3200" b="1" dirty="0">
              <a:solidFill>
                <a:srgbClr val="31909B"/>
              </a:solidFill>
            </a:endParaRPr>
          </a:p>
        </p:txBody>
      </p:sp>
      <p:pic>
        <p:nvPicPr>
          <p:cNvPr id="37" name="Imagen 8"/>
          <p:cNvPicPr>
            <a:picLocks noChangeAspect="1"/>
          </p:cNvPicPr>
          <p:nvPr/>
        </p:nvPicPr>
        <p:blipFill rotWithShape="1">
          <a:blip r:embed="rId4" cstate="print"/>
          <a:srcRect l="34500" t="8794" r="38167" b="22728"/>
          <a:stretch/>
        </p:blipFill>
        <p:spPr>
          <a:xfrm>
            <a:off x="9827501" y="2037136"/>
            <a:ext cx="1553391" cy="2161314"/>
          </a:xfrm>
          <a:prstGeom prst="rect">
            <a:avLst/>
          </a:prstGeom>
        </p:spPr>
      </p:pic>
      <p:pic>
        <p:nvPicPr>
          <p:cNvPr id="38" name="Imagen 9"/>
          <p:cNvPicPr>
            <a:picLocks noChangeAspect="1"/>
          </p:cNvPicPr>
          <p:nvPr/>
        </p:nvPicPr>
        <p:blipFill rotWithShape="1">
          <a:blip r:embed="rId5" cstate="print"/>
          <a:srcRect l="35334" t="10870" r="36666" b="20652"/>
          <a:stretch/>
        </p:blipFill>
        <p:spPr>
          <a:xfrm>
            <a:off x="8589305" y="4020729"/>
            <a:ext cx="1680891" cy="1885337"/>
          </a:xfrm>
          <a:prstGeom prst="rect">
            <a:avLst/>
          </a:prstGeom>
        </p:spPr>
      </p:pic>
      <p:pic>
        <p:nvPicPr>
          <p:cNvPr id="39" name="Imagen 14"/>
          <p:cNvPicPr>
            <a:picLocks noChangeAspect="1"/>
          </p:cNvPicPr>
          <p:nvPr/>
        </p:nvPicPr>
        <p:blipFill rotWithShape="1">
          <a:blip r:embed="rId6" cstate="print"/>
          <a:srcRect l="34667" t="15316" r="37025" b="27174"/>
          <a:stretch/>
        </p:blipFill>
        <p:spPr>
          <a:xfrm>
            <a:off x="7412748" y="2037136"/>
            <a:ext cx="1619251" cy="2181671"/>
          </a:xfrm>
          <a:prstGeom prst="rect">
            <a:avLst/>
          </a:prstGeom>
        </p:spPr>
      </p:pic>
      <p:sp>
        <p:nvSpPr>
          <p:cNvPr id="42" name="41 Flecha derecha"/>
          <p:cNvSpPr/>
          <p:nvPr/>
        </p:nvSpPr>
        <p:spPr>
          <a:xfrm>
            <a:off x="9239250" y="3200400"/>
            <a:ext cx="381000" cy="209550"/>
          </a:xfrm>
          <a:prstGeom prst="rightArrow">
            <a:avLst/>
          </a:prstGeom>
          <a:solidFill>
            <a:srgbClr val="3190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80049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2"/>
          <p:cNvSpPr>
            <a:spLocks noChangeArrowheads="1"/>
          </p:cNvSpPr>
          <p:nvPr/>
        </p:nvSpPr>
        <p:spPr bwMode="auto">
          <a:xfrm>
            <a:off x="79099" y="1363960"/>
            <a:ext cx="45838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CO" altLang="es-CO" sz="2000" b="1" dirty="0">
                <a:solidFill>
                  <a:srgbClr val="00ACCB"/>
                </a:solidFill>
                <a:latin typeface="Tahoma" panose="020B0604030504040204" pitchFamily="34" charset="0"/>
                <a:ea typeface="Tahoma" panose="020B0604030504040204" pitchFamily="34" charset="0"/>
                <a:cs typeface="Tahoma" panose="020B0604030504040204" pitchFamily="34" charset="0"/>
              </a:rPr>
              <a:t>Favorecer acciones</a:t>
            </a:r>
          </a:p>
          <a:p>
            <a:pPr algn="ctr" eaLnBrk="1" hangingPunct="1">
              <a:spcBef>
                <a:spcPct val="0"/>
              </a:spcBef>
              <a:buFontTx/>
              <a:buNone/>
            </a:pPr>
            <a:r>
              <a:rPr lang="es-CO" altLang="es-CO" sz="2000" b="1" dirty="0">
                <a:solidFill>
                  <a:srgbClr val="00ACCB"/>
                </a:solidFill>
                <a:latin typeface="Tahoma" panose="020B0604030504040204" pitchFamily="34" charset="0"/>
                <a:ea typeface="Tahoma" panose="020B0604030504040204" pitchFamily="34" charset="0"/>
                <a:cs typeface="Tahoma" panose="020B0604030504040204" pitchFamily="34" charset="0"/>
              </a:rPr>
              <a:t>positivas sobre los determinantes sociales de la salud </a:t>
            </a:r>
          </a:p>
        </p:txBody>
      </p:sp>
      <p:pic>
        <p:nvPicPr>
          <p:cNvPr id="3" name="Imagen 2"/>
          <p:cNvPicPr>
            <a:picLocks noChangeAspect="1"/>
          </p:cNvPicPr>
          <p:nvPr/>
        </p:nvPicPr>
        <p:blipFill>
          <a:blip r:embed="rId3"/>
          <a:stretch>
            <a:fillRect/>
          </a:stretch>
        </p:blipFill>
        <p:spPr>
          <a:xfrm>
            <a:off x="562748" y="2473325"/>
            <a:ext cx="3475021" cy="3846909"/>
          </a:xfrm>
          <a:prstGeom prst="rect">
            <a:avLst/>
          </a:prstGeom>
        </p:spPr>
      </p:pic>
      <p:sp>
        <p:nvSpPr>
          <p:cNvPr id="22" name="121 Redondear rectángulo de esquina sencilla">
            <a:extLst/>
          </p:cNvPr>
          <p:cNvSpPr/>
          <p:nvPr/>
        </p:nvSpPr>
        <p:spPr bwMode="auto">
          <a:xfrm>
            <a:off x="4354513" y="3124200"/>
            <a:ext cx="115887" cy="201613"/>
          </a:xfrm>
          <a:prstGeom prst="round1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grpSp>
        <p:nvGrpSpPr>
          <p:cNvPr id="23" name="96 Grupo"/>
          <p:cNvGrpSpPr>
            <a:grpSpLocks/>
          </p:cNvGrpSpPr>
          <p:nvPr/>
        </p:nvGrpSpPr>
        <p:grpSpPr bwMode="auto">
          <a:xfrm>
            <a:off x="5024734" y="1439455"/>
            <a:ext cx="1849855" cy="1876269"/>
            <a:chOff x="4317760" y="340194"/>
            <a:chExt cx="6502964" cy="5771212"/>
          </a:xfrm>
        </p:grpSpPr>
        <p:graphicFrame>
          <p:nvGraphicFramePr>
            <p:cNvPr id="24" name="97 Gráfico"/>
            <p:cNvGraphicFramePr>
              <a:graphicFrameLocks/>
            </p:cNvGraphicFramePr>
            <p:nvPr/>
          </p:nvGraphicFramePr>
          <p:xfrm>
            <a:off x="4317760" y="340194"/>
            <a:ext cx="6502964" cy="5771212"/>
          </p:xfrm>
          <a:graphic>
            <a:graphicData uri="http://schemas.openxmlformats.org/presentationml/2006/ole">
              <mc:AlternateContent xmlns:mc="http://schemas.openxmlformats.org/markup-compatibility/2006">
                <mc:Choice xmlns:v="urn:schemas-microsoft-com:vml" Requires="v">
                  <p:oleObj spid="_x0000_s1038" name="Hoja de cálculo" r:id="rId4" imgW="1566808" imgH="1664352" progId="Excel.Sheet.8">
                    <p:embed/>
                  </p:oleObj>
                </mc:Choice>
                <mc:Fallback>
                  <p:oleObj name="Hoja de cálculo" r:id="rId4" imgW="1566808" imgH="166435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7760" y="340194"/>
                          <a:ext cx="6502964" cy="577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 name="Picture 4">
              <a:extLst/>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650314" y="3589453"/>
              <a:ext cx="1799006" cy="1097473"/>
            </a:xfrm>
            <a:prstGeom prst="rect">
              <a:avLst/>
            </a:prstGeom>
            <a:solidFill>
              <a:schemeClr val="accent3">
                <a:lumMod val="60000"/>
                <a:lumOff val="40000"/>
              </a:schemeClr>
            </a:solidFill>
            <a:ln w="9525">
              <a:noFill/>
              <a:miter lim="800000"/>
              <a:headEnd/>
              <a:tailEnd/>
            </a:ln>
          </p:spPr>
        </p:pic>
        <p:pic>
          <p:nvPicPr>
            <p:cNvPr id="26" name="Picture 5"/>
            <p:cNvPicPr>
              <a:picLocks noChangeAspect="1" noChangeArrowheads="1"/>
            </p:cNvPicPr>
            <p:nvPr/>
          </p:nvPicPr>
          <p:blipFill>
            <a:blip r:embed="rId7">
              <a:clrChange>
                <a:clrFrom>
                  <a:srgbClr val="1C75BC"/>
                </a:clrFrom>
                <a:clrTo>
                  <a:srgbClr val="1C75BC">
                    <a:alpha val="0"/>
                  </a:srgbClr>
                </a:clrTo>
              </a:clrChange>
              <a:extLst>
                <a:ext uri="{28A0092B-C50C-407E-A947-70E740481C1C}">
                  <a14:useLocalDpi xmlns:a14="http://schemas.microsoft.com/office/drawing/2010/main" val="0"/>
                </a:ext>
              </a:extLst>
            </a:blip>
            <a:srcRect/>
            <a:stretch>
              <a:fillRect/>
            </a:stretch>
          </p:blipFill>
          <p:spPr bwMode="auto">
            <a:xfrm>
              <a:off x="8461869" y="1701799"/>
              <a:ext cx="709159" cy="141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13 Grupo"/>
            <p:cNvGrpSpPr>
              <a:grpSpLocks/>
            </p:cNvGrpSpPr>
            <p:nvPr/>
          </p:nvGrpSpPr>
          <p:grpSpPr bwMode="auto">
            <a:xfrm>
              <a:off x="5312270" y="2830286"/>
              <a:ext cx="812800" cy="522515"/>
              <a:chOff x="2293255" y="2090057"/>
              <a:chExt cx="1045029" cy="783772"/>
            </a:xfrm>
          </p:grpSpPr>
          <p:sp>
            <p:nvSpPr>
              <p:cNvPr id="41" name="114 Rectángulo">
                <a:extLst/>
              </p:cNvPr>
              <p:cNvSpPr/>
              <p:nvPr/>
            </p:nvSpPr>
            <p:spPr>
              <a:xfrm>
                <a:off x="2520740" y="2382185"/>
                <a:ext cx="608199" cy="4609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400"/>
              </a:p>
            </p:txBody>
          </p:sp>
          <p:sp>
            <p:nvSpPr>
              <p:cNvPr id="42" name="115 Operación manual">
                <a:extLst/>
              </p:cNvPr>
              <p:cNvSpPr/>
              <p:nvPr/>
            </p:nvSpPr>
            <p:spPr>
              <a:xfrm rot="10800000">
                <a:off x="2318007" y="2062349"/>
                <a:ext cx="1032096" cy="348054"/>
              </a:xfrm>
              <a:prstGeom prst="flowChartManualOperat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400"/>
              </a:p>
            </p:txBody>
          </p:sp>
          <p:sp>
            <p:nvSpPr>
              <p:cNvPr id="43" name="116 Rectángulo">
                <a:extLst/>
              </p:cNvPr>
              <p:cNvSpPr/>
              <p:nvPr/>
            </p:nvSpPr>
            <p:spPr>
              <a:xfrm>
                <a:off x="2751121" y="2579728"/>
                <a:ext cx="156655" cy="26339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400"/>
              </a:p>
            </p:txBody>
          </p:sp>
          <p:sp>
            <p:nvSpPr>
              <p:cNvPr id="44" name="117 Operación manual">
                <a:extLst/>
              </p:cNvPr>
              <p:cNvSpPr/>
              <p:nvPr/>
            </p:nvSpPr>
            <p:spPr>
              <a:xfrm rot="10800000">
                <a:off x="2566818" y="2156418"/>
                <a:ext cx="534478" cy="169325"/>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400"/>
              </a:p>
            </p:txBody>
          </p:sp>
        </p:grpSp>
        <p:grpSp>
          <p:nvGrpSpPr>
            <p:cNvPr id="28" name="14 Grupo"/>
            <p:cNvGrpSpPr>
              <a:grpSpLocks/>
            </p:cNvGrpSpPr>
            <p:nvPr/>
          </p:nvGrpSpPr>
          <p:grpSpPr bwMode="auto">
            <a:xfrm>
              <a:off x="5863812" y="1843314"/>
              <a:ext cx="703944" cy="457201"/>
              <a:chOff x="2293255" y="2090057"/>
              <a:chExt cx="1045029" cy="783772"/>
            </a:xfrm>
          </p:grpSpPr>
          <p:sp>
            <p:nvSpPr>
              <p:cNvPr id="37" name="110 Rectángulo">
                <a:extLst/>
              </p:cNvPr>
              <p:cNvSpPr/>
              <p:nvPr/>
            </p:nvSpPr>
            <p:spPr>
              <a:xfrm>
                <a:off x="2524510" y="2374242"/>
                <a:ext cx="627773" cy="462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400"/>
              </a:p>
            </p:txBody>
          </p:sp>
          <p:sp>
            <p:nvSpPr>
              <p:cNvPr id="38" name="111 Operación manual">
                <a:extLst/>
              </p:cNvPr>
              <p:cNvSpPr/>
              <p:nvPr/>
            </p:nvSpPr>
            <p:spPr>
              <a:xfrm rot="10800000">
                <a:off x="2322350" y="2062467"/>
                <a:ext cx="1042737" cy="344024"/>
              </a:xfrm>
              <a:prstGeom prst="flowChartManualOperat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400"/>
              </a:p>
            </p:txBody>
          </p:sp>
          <p:sp>
            <p:nvSpPr>
              <p:cNvPr id="39" name="112 Rectángulo">
                <a:extLst/>
              </p:cNvPr>
              <p:cNvSpPr/>
              <p:nvPr/>
            </p:nvSpPr>
            <p:spPr>
              <a:xfrm>
                <a:off x="2758594" y="2578503"/>
                <a:ext cx="170243" cy="25801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400"/>
              </a:p>
            </p:txBody>
          </p:sp>
          <p:sp>
            <p:nvSpPr>
              <p:cNvPr id="40" name="113 Operación manual">
                <a:extLst/>
              </p:cNvPr>
              <p:cNvSpPr/>
              <p:nvPr/>
            </p:nvSpPr>
            <p:spPr>
              <a:xfrm rot="10800000">
                <a:off x="2588351" y="2137726"/>
                <a:ext cx="532009" cy="19351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400"/>
              </a:p>
            </p:txBody>
          </p:sp>
        </p:grpSp>
        <p:grpSp>
          <p:nvGrpSpPr>
            <p:cNvPr id="29" name="19 Grupo"/>
            <p:cNvGrpSpPr>
              <a:grpSpLocks/>
            </p:cNvGrpSpPr>
            <p:nvPr/>
          </p:nvGrpSpPr>
          <p:grpSpPr bwMode="auto">
            <a:xfrm>
              <a:off x="6647583" y="2438400"/>
              <a:ext cx="580573" cy="348344"/>
              <a:chOff x="2293255" y="2090057"/>
              <a:chExt cx="1045029" cy="783772"/>
            </a:xfrm>
          </p:grpSpPr>
          <p:sp>
            <p:nvSpPr>
              <p:cNvPr id="33" name="106 Rectángulo">
                <a:extLst/>
              </p:cNvPr>
              <p:cNvSpPr/>
              <p:nvPr/>
            </p:nvSpPr>
            <p:spPr>
              <a:xfrm>
                <a:off x="2504590" y="2365820"/>
                <a:ext cx="619255" cy="465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400"/>
              </a:p>
            </p:txBody>
          </p:sp>
          <p:sp>
            <p:nvSpPr>
              <p:cNvPr id="34" name="107 Operación manual">
                <a:extLst/>
              </p:cNvPr>
              <p:cNvSpPr/>
              <p:nvPr/>
            </p:nvSpPr>
            <p:spPr>
              <a:xfrm rot="10800000">
                <a:off x="2298172" y="2041277"/>
                <a:ext cx="1044996" cy="352764"/>
              </a:xfrm>
              <a:prstGeom prst="flowChartManualOperat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400"/>
              </a:p>
            </p:txBody>
          </p:sp>
          <p:sp>
            <p:nvSpPr>
              <p:cNvPr id="35" name="108 Rectángulo">
                <a:extLst/>
              </p:cNvPr>
              <p:cNvSpPr/>
              <p:nvPr/>
            </p:nvSpPr>
            <p:spPr>
              <a:xfrm>
                <a:off x="2736810" y="2577471"/>
                <a:ext cx="167719" cy="2539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400"/>
              </a:p>
            </p:txBody>
          </p:sp>
          <p:sp>
            <p:nvSpPr>
              <p:cNvPr id="36" name="109 Operación manual">
                <a:extLst/>
              </p:cNvPr>
              <p:cNvSpPr/>
              <p:nvPr/>
            </p:nvSpPr>
            <p:spPr>
              <a:xfrm rot="10800000">
                <a:off x="2543297" y="2140054"/>
                <a:ext cx="541848" cy="169324"/>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400"/>
              </a:p>
            </p:txBody>
          </p:sp>
        </p:grpSp>
        <p:sp>
          <p:nvSpPr>
            <p:cNvPr id="30" name="103 CuadroTexto">
              <a:extLst/>
            </p:cNvPr>
            <p:cNvSpPr txBox="1"/>
            <p:nvPr/>
          </p:nvSpPr>
          <p:spPr>
            <a:xfrm rot="18761384">
              <a:off x="5088695" y="1008997"/>
              <a:ext cx="3365678" cy="3121403"/>
            </a:xfrm>
            <a:prstGeom prst="rect">
              <a:avLst/>
            </a:prstGeom>
            <a:noFill/>
          </p:spPr>
          <p:txBody>
            <a:bodyPr spcFirstLastPara="1">
              <a:prstTxWarp prst="textArchUp">
                <a:avLst>
                  <a:gd name="adj" fmla="val 9406552"/>
                </a:avLst>
              </a:prstTxWarp>
              <a:spAutoFit/>
            </a:bodyPr>
            <a:lstStyle/>
            <a:p>
              <a:pPr algn="ctr" eaLnBrk="1" hangingPunct="1">
                <a:defRPr/>
              </a:pPr>
              <a:r>
                <a:rPr lang="es-CO" sz="900" b="1" dirty="0">
                  <a:latin typeface="Arial" charset="0"/>
                  <a:ea typeface="+mn-ea"/>
                  <a:cs typeface="Arial" charset="0"/>
                </a:rPr>
                <a:t>Poblacionales</a:t>
              </a:r>
            </a:p>
          </p:txBody>
        </p:sp>
        <p:sp>
          <p:nvSpPr>
            <p:cNvPr id="31" name="104 CuadroTexto">
              <a:extLst/>
            </p:cNvPr>
            <p:cNvSpPr txBox="1"/>
            <p:nvPr/>
          </p:nvSpPr>
          <p:spPr>
            <a:xfrm rot="2801990">
              <a:off x="5413279" y="933667"/>
              <a:ext cx="5372067" cy="4626320"/>
            </a:xfrm>
            <a:prstGeom prst="rect">
              <a:avLst/>
            </a:prstGeom>
            <a:noFill/>
          </p:spPr>
          <p:txBody>
            <a:bodyPr spcFirstLastPara="1">
              <a:prstTxWarp prst="textArchUp">
                <a:avLst>
                  <a:gd name="adj" fmla="val 13816492"/>
                </a:avLst>
              </a:prstTxWarp>
              <a:spAutoFit/>
            </a:bodyPr>
            <a:lstStyle/>
            <a:p>
              <a:pPr eaLnBrk="1" hangingPunct="1">
                <a:defRPr/>
              </a:pPr>
              <a:r>
                <a:rPr lang="es-CO" sz="900" b="1" dirty="0">
                  <a:latin typeface="Arial" charset="0"/>
                  <a:ea typeface="+mn-ea"/>
                  <a:cs typeface="Arial" charset="0"/>
                </a:rPr>
                <a:t>Individuales</a:t>
              </a:r>
            </a:p>
          </p:txBody>
        </p:sp>
        <p:sp>
          <p:nvSpPr>
            <p:cNvPr id="32" name="105 CuadroTexto">
              <a:extLst/>
            </p:cNvPr>
            <p:cNvSpPr txBox="1"/>
            <p:nvPr/>
          </p:nvSpPr>
          <p:spPr>
            <a:xfrm>
              <a:off x="6137486" y="4255269"/>
              <a:ext cx="3087496" cy="1023467"/>
            </a:xfrm>
            <a:prstGeom prst="rect">
              <a:avLst/>
            </a:prstGeom>
            <a:noFill/>
          </p:spPr>
          <p:txBody>
            <a:bodyPr spcFirstLastPara="1">
              <a:prstTxWarp prst="textArchDown">
                <a:avLst>
                  <a:gd name="adj" fmla="val 1005592"/>
                </a:avLst>
              </a:prstTxWarp>
              <a:spAutoFit/>
            </a:bodyPr>
            <a:lstStyle/>
            <a:p>
              <a:pPr eaLnBrk="1" hangingPunct="1">
                <a:defRPr/>
              </a:pPr>
              <a:r>
                <a:rPr lang="es-CO" sz="900" b="1" dirty="0">
                  <a:latin typeface="Arial" charset="0"/>
                  <a:ea typeface="+mn-ea"/>
                  <a:cs typeface="Arial" charset="0"/>
                </a:rPr>
                <a:t>Colectivas</a:t>
              </a:r>
            </a:p>
          </p:txBody>
        </p:sp>
      </p:grpSp>
      <p:sp>
        <p:nvSpPr>
          <p:cNvPr id="45" name="128 Redondear rectángulo de esquina sencilla">
            <a:extLst/>
          </p:cNvPr>
          <p:cNvSpPr/>
          <p:nvPr/>
        </p:nvSpPr>
        <p:spPr bwMode="auto">
          <a:xfrm>
            <a:off x="4854575" y="3130550"/>
            <a:ext cx="117475" cy="201613"/>
          </a:xfrm>
          <a:prstGeom prst="round1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47" name="Rectángulo 2">
            <a:extLst/>
          </p:cNvPr>
          <p:cNvSpPr>
            <a:spLocks noChangeArrowheads="1"/>
          </p:cNvSpPr>
          <p:nvPr/>
        </p:nvSpPr>
        <p:spPr bwMode="auto">
          <a:xfrm>
            <a:off x="7343465" y="1350839"/>
            <a:ext cx="4666563" cy="590931"/>
          </a:xfrm>
          <a:prstGeom prst="rect">
            <a:avLst/>
          </a:prstGeom>
          <a:solidFill>
            <a:schemeClr val="accent5">
              <a:lumMod val="5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es-CO" altLang="es-CO" sz="1800" b="1" dirty="0">
                <a:solidFill>
                  <a:schemeClr val="bg1"/>
                </a:solidFill>
                <a:latin typeface="Verdana" panose="020B0604030504040204" pitchFamily="34" charset="0"/>
              </a:rPr>
              <a:t>Poblacionales </a:t>
            </a:r>
            <a:r>
              <a:rPr lang="es-CO" altLang="es-CO" sz="1800" b="1" dirty="0">
                <a:solidFill>
                  <a:schemeClr val="bg1"/>
                </a:solidFill>
                <a:latin typeface="Verdana" panose="020B0604030504040204" pitchFamily="34" charset="0"/>
                <a:sym typeface="Wingdings" panose="05000000000000000000" pitchFamily="2" charset="2"/>
              </a:rPr>
              <a:t> </a:t>
            </a:r>
            <a:r>
              <a:rPr lang="es-CO" altLang="es-CO" sz="1800" b="1" dirty="0">
                <a:solidFill>
                  <a:schemeClr val="bg1"/>
                </a:solidFill>
                <a:latin typeface="Verdana" panose="020B0604030504040204" pitchFamily="34" charset="0"/>
              </a:rPr>
              <a:t> Modos de Vida   </a:t>
            </a:r>
            <a:r>
              <a:rPr lang="es-CO" altLang="es-CO" sz="1800" b="1" dirty="0">
                <a:solidFill>
                  <a:schemeClr val="bg1"/>
                </a:solidFill>
                <a:latin typeface="Verdana" panose="020B0604030504040204" pitchFamily="34" charset="0"/>
                <a:sym typeface="Wingdings" panose="05000000000000000000" pitchFamily="2" charset="2"/>
              </a:rPr>
              <a:t> </a:t>
            </a:r>
            <a:r>
              <a:rPr lang="es-CO" altLang="es-CO" sz="1800" b="1" dirty="0">
                <a:solidFill>
                  <a:schemeClr val="bg1"/>
                </a:solidFill>
                <a:latin typeface="Verdana" panose="020B0604030504040204" pitchFamily="34" charset="0"/>
              </a:rPr>
              <a:t>CERS</a:t>
            </a:r>
          </a:p>
        </p:txBody>
      </p:sp>
      <p:sp>
        <p:nvSpPr>
          <p:cNvPr id="48" name="Rectángulo 1">
            <a:extLst/>
          </p:cNvPr>
          <p:cNvSpPr>
            <a:spLocks noChangeArrowheads="1"/>
          </p:cNvSpPr>
          <p:nvPr/>
        </p:nvSpPr>
        <p:spPr bwMode="auto">
          <a:xfrm>
            <a:off x="7324809" y="2183986"/>
            <a:ext cx="4685219" cy="590931"/>
          </a:xfrm>
          <a:prstGeom prst="rect">
            <a:avLst/>
          </a:prstGeom>
          <a:solidFill>
            <a:schemeClr val="accent5">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es-CO" altLang="es-CO" sz="1800" b="1" dirty="0">
                <a:solidFill>
                  <a:schemeClr val="bg1"/>
                </a:solidFill>
                <a:latin typeface="Verdana" panose="020B0604030504040204" pitchFamily="34" charset="0"/>
              </a:rPr>
              <a:t>Colectivas </a:t>
            </a:r>
            <a:r>
              <a:rPr lang="es-CO" altLang="es-CO" sz="1800" b="1" dirty="0">
                <a:solidFill>
                  <a:schemeClr val="bg1"/>
                </a:solidFill>
                <a:latin typeface="Verdana" panose="020B0604030504040204" pitchFamily="34" charset="0"/>
                <a:sym typeface="Wingdings" panose="05000000000000000000" pitchFamily="2" charset="2"/>
              </a:rPr>
              <a:t> </a:t>
            </a:r>
            <a:r>
              <a:rPr lang="es-CO" altLang="es-CO" sz="1800" b="1" dirty="0">
                <a:solidFill>
                  <a:schemeClr val="bg1"/>
                </a:solidFill>
                <a:latin typeface="Verdana" panose="020B0604030504040204" pitchFamily="34" charset="0"/>
              </a:rPr>
              <a:t>Condiciones de Vida  </a:t>
            </a:r>
            <a:r>
              <a:rPr lang="es-CO" altLang="es-CO" sz="1800" b="1" dirty="0">
                <a:solidFill>
                  <a:schemeClr val="bg1"/>
                </a:solidFill>
                <a:latin typeface="Verdana" panose="020B0604030504040204" pitchFamily="34" charset="0"/>
                <a:sym typeface="Wingdings" panose="05000000000000000000" pitchFamily="2" charset="2"/>
              </a:rPr>
              <a:t></a:t>
            </a:r>
            <a:r>
              <a:rPr lang="es-CO" altLang="es-CO" sz="1800" b="1" dirty="0">
                <a:solidFill>
                  <a:schemeClr val="bg1"/>
                </a:solidFill>
                <a:latin typeface="Verdana" panose="020B0604030504040204" pitchFamily="34" charset="0"/>
              </a:rPr>
              <a:t> Entornos Saludables</a:t>
            </a:r>
          </a:p>
        </p:txBody>
      </p:sp>
      <p:sp>
        <p:nvSpPr>
          <p:cNvPr id="49" name="Rectángulo 2">
            <a:extLst/>
          </p:cNvPr>
          <p:cNvSpPr>
            <a:spLocks noChangeArrowheads="1"/>
          </p:cNvSpPr>
          <p:nvPr/>
        </p:nvSpPr>
        <p:spPr bwMode="auto">
          <a:xfrm>
            <a:off x="7394856" y="4069092"/>
            <a:ext cx="4615173" cy="840230"/>
          </a:xfrm>
          <a:prstGeom prst="rect">
            <a:avLst/>
          </a:prstGeom>
          <a:solidFill>
            <a:srgbClr val="00B0F0"/>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es-CO" altLang="es-CO" sz="1800" b="1" dirty="0">
                <a:solidFill>
                  <a:schemeClr val="bg1"/>
                </a:solidFill>
                <a:latin typeface="Verdana" panose="020B0604030504040204" pitchFamily="34" charset="0"/>
              </a:rPr>
              <a:t>Individuales </a:t>
            </a:r>
            <a:r>
              <a:rPr lang="es-CO" altLang="es-CO" sz="1800" b="1" dirty="0">
                <a:solidFill>
                  <a:schemeClr val="bg1"/>
                </a:solidFill>
                <a:latin typeface="Verdana" panose="020B0604030504040204" pitchFamily="34" charset="0"/>
                <a:sym typeface="Wingdings" panose="05000000000000000000" pitchFamily="2" charset="2"/>
              </a:rPr>
              <a:t> </a:t>
            </a:r>
            <a:r>
              <a:rPr lang="es-CO" altLang="es-CO" sz="1800" b="1" dirty="0">
                <a:solidFill>
                  <a:schemeClr val="bg1"/>
                </a:solidFill>
                <a:latin typeface="Verdana" panose="020B0604030504040204" pitchFamily="34" charset="0"/>
              </a:rPr>
              <a:t>Estilos de Vida </a:t>
            </a:r>
            <a:r>
              <a:rPr lang="es-CO" altLang="es-CO" sz="1800" b="1" dirty="0">
                <a:solidFill>
                  <a:schemeClr val="bg1"/>
                </a:solidFill>
                <a:latin typeface="Verdana" panose="020B0604030504040204" pitchFamily="34" charset="0"/>
                <a:sym typeface="Wingdings" panose="05000000000000000000" pitchFamily="2" charset="2"/>
              </a:rPr>
              <a:t> </a:t>
            </a:r>
            <a:r>
              <a:rPr lang="es-CO" altLang="es-CO" sz="1800" b="1" dirty="0">
                <a:solidFill>
                  <a:schemeClr val="bg1"/>
                </a:solidFill>
                <a:latin typeface="Verdana" panose="020B0604030504040204" pitchFamily="34" charset="0"/>
              </a:rPr>
              <a:t>RIA             Específica Autocuidado</a:t>
            </a:r>
          </a:p>
        </p:txBody>
      </p:sp>
      <p:sp>
        <p:nvSpPr>
          <p:cNvPr id="50" name="Flecha izquierda y derecha 4">
            <a:extLst/>
          </p:cNvPr>
          <p:cNvSpPr/>
          <p:nvPr/>
        </p:nvSpPr>
        <p:spPr bwMode="auto">
          <a:xfrm>
            <a:off x="4217537" y="3026688"/>
            <a:ext cx="3006098" cy="2000587"/>
          </a:xfrm>
          <a:prstGeom prst="leftRightArrow">
            <a:avLst>
              <a:gd name="adj1" fmla="val 50000"/>
              <a:gd name="adj2" fmla="val 26034"/>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1600" b="1" dirty="0">
                <a:latin typeface="Verdana" charset="0"/>
                <a:ea typeface="Verdana" charset="0"/>
                <a:cs typeface="Verdana" charset="0"/>
              </a:rPr>
              <a:t>Complementariedad</a:t>
            </a:r>
          </a:p>
          <a:p>
            <a:pPr algn="ctr">
              <a:defRPr/>
            </a:pPr>
            <a:r>
              <a:rPr lang="es-ES" sz="1600" b="1" dirty="0">
                <a:latin typeface="Verdana" charset="0"/>
                <a:ea typeface="Verdana" charset="0"/>
                <a:cs typeface="Verdana" charset="0"/>
              </a:rPr>
              <a:t>+</a:t>
            </a:r>
          </a:p>
          <a:p>
            <a:pPr algn="ctr">
              <a:defRPr/>
            </a:pPr>
            <a:r>
              <a:rPr lang="es-ES" sz="1600" b="1" dirty="0">
                <a:latin typeface="Verdana" charset="0"/>
                <a:ea typeface="Verdana" charset="0"/>
                <a:cs typeface="Verdana" charset="0"/>
              </a:rPr>
              <a:t>Intersectorialidad</a:t>
            </a:r>
          </a:p>
        </p:txBody>
      </p:sp>
      <p:grpSp>
        <p:nvGrpSpPr>
          <p:cNvPr id="51" name="168 Grupo"/>
          <p:cNvGrpSpPr>
            <a:grpSpLocks/>
          </p:cNvGrpSpPr>
          <p:nvPr/>
        </p:nvGrpSpPr>
        <p:grpSpPr bwMode="auto">
          <a:xfrm>
            <a:off x="7637974" y="5052309"/>
            <a:ext cx="3817495" cy="690494"/>
            <a:chOff x="3251482" y="545073"/>
            <a:chExt cx="8608009" cy="1726556"/>
          </a:xfrm>
        </p:grpSpPr>
        <p:sp>
          <p:nvSpPr>
            <p:cNvPr id="52" name="8 Rectángulo redondeado">
              <a:extLst/>
            </p:cNvPr>
            <p:cNvSpPr/>
            <p:nvPr/>
          </p:nvSpPr>
          <p:spPr>
            <a:xfrm>
              <a:off x="3253960" y="543178"/>
              <a:ext cx="8605427" cy="1726729"/>
            </a:xfrm>
            <a:prstGeom prst="roundRect">
              <a:avLst/>
            </a:prstGeom>
            <a:solidFill>
              <a:schemeClr val="bg1">
                <a:lumMod val="9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grpSp>
          <p:nvGrpSpPr>
            <p:cNvPr id="53" name="12 Grupo"/>
            <p:cNvGrpSpPr>
              <a:grpSpLocks/>
            </p:cNvGrpSpPr>
            <p:nvPr/>
          </p:nvGrpSpPr>
          <p:grpSpPr bwMode="auto">
            <a:xfrm>
              <a:off x="3535318" y="732678"/>
              <a:ext cx="8134159" cy="1267223"/>
              <a:chOff x="2478377" y="2556062"/>
              <a:chExt cx="8147192" cy="1083158"/>
            </a:xfrm>
          </p:grpSpPr>
          <p:sp>
            <p:nvSpPr>
              <p:cNvPr id="54" name="13 Rectángulo redondeado">
                <a:extLst/>
              </p:cNvPr>
              <p:cNvSpPr/>
              <p:nvPr/>
            </p:nvSpPr>
            <p:spPr>
              <a:xfrm>
                <a:off x="2478377" y="2556062"/>
                <a:ext cx="1481308" cy="1083158"/>
              </a:xfrm>
              <a:prstGeom prst="roundRect">
                <a:avLst/>
              </a:prstGeom>
              <a:solidFill>
                <a:schemeClr val="accent5">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050"/>
              </a:p>
            </p:txBody>
          </p:sp>
          <p:sp>
            <p:nvSpPr>
              <p:cNvPr id="55" name="14 Rectángulo redondeado">
                <a:extLst/>
              </p:cNvPr>
              <p:cNvSpPr/>
              <p:nvPr/>
            </p:nvSpPr>
            <p:spPr>
              <a:xfrm>
                <a:off x="3795096" y="2556062"/>
                <a:ext cx="1481308" cy="1083158"/>
              </a:xfrm>
              <a:prstGeom prst="roundRect">
                <a:avLst/>
              </a:prstGeom>
              <a:solidFill>
                <a:schemeClr val="accent5">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2000"/>
              </a:p>
            </p:txBody>
          </p:sp>
          <p:sp>
            <p:nvSpPr>
              <p:cNvPr id="56" name="15 Rectángulo redondeado">
                <a:extLst/>
              </p:cNvPr>
              <p:cNvSpPr/>
              <p:nvPr/>
            </p:nvSpPr>
            <p:spPr>
              <a:xfrm>
                <a:off x="6593121" y="2556062"/>
                <a:ext cx="1481308" cy="1083158"/>
              </a:xfrm>
              <a:prstGeom prst="roundRect">
                <a:avLst/>
              </a:prstGeom>
              <a:solidFill>
                <a:schemeClr val="accent5">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050"/>
              </a:p>
            </p:txBody>
          </p:sp>
          <p:sp>
            <p:nvSpPr>
              <p:cNvPr id="57" name="16 Rectángulo redondeado">
                <a:extLst/>
              </p:cNvPr>
              <p:cNvSpPr/>
              <p:nvPr/>
            </p:nvSpPr>
            <p:spPr>
              <a:xfrm>
                <a:off x="5111813" y="2556062"/>
                <a:ext cx="1481308" cy="1083158"/>
              </a:xfrm>
              <a:prstGeom prst="roundRect">
                <a:avLst/>
              </a:prstGeom>
              <a:solidFill>
                <a:schemeClr val="accent5">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050"/>
              </a:p>
            </p:txBody>
          </p:sp>
          <p:sp>
            <p:nvSpPr>
              <p:cNvPr id="58" name="19 Rectángulo redondeado">
                <a:extLst/>
              </p:cNvPr>
              <p:cNvSpPr/>
              <p:nvPr/>
            </p:nvSpPr>
            <p:spPr>
              <a:xfrm>
                <a:off x="7854974" y="2556062"/>
                <a:ext cx="1481308" cy="1083158"/>
              </a:xfrm>
              <a:prstGeom prst="roundRect">
                <a:avLst/>
              </a:prstGeom>
              <a:solidFill>
                <a:schemeClr val="accent5">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050"/>
              </a:p>
            </p:txBody>
          </p:sp>
          <p:sp>
            <p:nvSpPr>
              <p:cNvPr id="59" name="20 Elipse">
                <a:extLst/>
              </p:cNvPr>
              <p:cNvSpPr/>
              <p:nvPr/>
            </p:nvSpPr>
            <p:spPr>
              <a:xfrm>
                <a:off x="3497945" y="2801003"/>
                <a:ext cx="464455" cy="595342"/>
              </a:xfrm>
              <a:prstGeom prst="ellipse">
                <a:avLst/>
              </a:prstGeom>
              <a:solidFill>
                <a:schemeClr val="accent5">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050"/>
              </a:p>
            </p:txBody>
          </p:sp>
          <p:sp>
            <p:nvSpPr>
              <p:cNvPr id="60" name="21 Rectángulo"/>
              <p:cNvSpPr>
                <a:spLocks noChangeArrowheads="1"/>
              </p:cNvSpPr>
              <p:nvPr/>
            </p:nvSpPr>
            <p:spPr bwMode="auto">
              <a:xfrm>
                <a:off x="8491006" y="2810798"/>
                <a:ext cx="2247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s-CO" altLang="es-CO" sz="1400" b="1">
                    <a:latin typeface="Arial" panose="020B0604020202020204" pitchFamily="34" charset="0"/>
                  </a:rPr>
                  <a:t> </a:t>
                </a:r>
              </a:p>
            </p:txBody>
          </p:sp>
          <p:sp>
            <p:nvSpPr>
              <p:cNvPr id="61" name="22 Rectángulo redondeado">
                <a:extLst/>
              </p:cNvPr>
              <p:cNvSpPr/>
              <p:nvPr/>
            </p:nvSpPr>
            <p:spPr>
              <a:xfrm>
                <a:off x="9144261" y="2556062"/>
                <a:ext cx="1481308" cy="1083158"/>
              </a:xfrm>
              <a:prstGeom prst="roundRect">
                <a:avLst/>
              </a:prstGeom>
              <a:solidFill>
                <a:schemeClr val="accent5">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050"/>
              </a:p>
            </p:txBody>
          </p:sp>
          <p:sp>
            <p:nvSpPr>
              <p:cNvPr id="62" name="23 Rectángulo"/>
              <p:cNvSpPr>
                <a:spLocks noChangeArrowheads="1"/>
              </p:cNvSpPr>
              <p:nvPr/>
            </p:nvSpPr>
            <p:spPr bwMode="auto">
              <a:xfrm>
                <a:off x="9780293" y="2810798"/>
                <a:ext cx="2247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s-CO" altLang="es-CO" sz="1400" b="1">
                    <a:latin typeface="Arial" panose="020B0604020202020204" pitchFamily="34" charset="0"/>
                  </a:rPr>
                  <a:t> </a:t>
                </a:r>
              </a:p>
            </p:txBody>
          </p:sp>
          <p:pic>
            <p:nvPicPr>
              <p:cNvPr id="63"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7549" y="2899199"/>
                <a:ext cx="551542" cy="62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7377" y="2823001"/>
                <a:ext cx="609600" cy="72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4"/>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4841" y="2721399"/>
                <a:ext cx="77356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8708" y="2735914"/>
                <a:ext cx="764041" cy="83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7"/>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72860" y="2764942"/>
                <a:ext cx="81211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8"/>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7567" y="2707792"/>
                <a:ext cx="6572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30 Elipse">
                <a:extLst/>
              </p:cNvPr>
              <p:cNvSpPr/>
              <p:nvPr/>
            </p:nvSpPr>
            <p:spPr>
              <a:xfrm>
                <a:off x="4869545" y="2808260"/>
                <a:ext cx="464455" cy="595342"/>
              </a:xfrm>
              <a:prstGeom prst="ellipse">
                <a:avLst/>
              </a:prstGeom>
              <a:solidFill>
                <a:schemeClr val="accent5">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050"/>
              </a:p>
            </p:txBody>
          </p:sp>
          <p:sp>
            <p:nvSpPr>
              <p:cNvPr id="70" name="31 Elipse">
                <a:extLst/>
              </p:cNvPr>
              <p:cNvSpPr/>
              <p:nvPr/>
            </p:nvSpPr>
            <p:spPr>
              <a:xfrm>
                <a:off x="6313716" y="2801004"/>
                <a:ext cx="464455" cy="595342"/>
              </a:xfrm>
              <a:prstGeom prst="ellipse">
                <a:avLst/>
              </a:prstGeom>
              <a:solidFill>
                <a:schemeClr val="accent5">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050"/>
              </a:p>
            </p:txBody>
          </p:sp>
          <p:sp>
            <p:nvSpPr>
              <p:cNvPr id="71" name="32 Elipse">
                <a:extLst/>
              </p:cNvPr>
              <p:cNvSpPr/>
              <p:nvPr/>
            </p:nvSpPr>
            <p:spPr>
              <a:xfrm>
                <a:off x="7656288" y="2880832"/>
                <a:ext cx="464455" cy="595342"/>
              </a:xfrm>
              <a:prstGeom prst="ellipse">
                <a:avLst/>
              </a:prstGeom>
              <a:solidFill>
                <a:schemeClr val="accent5">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050"/>
              </a:p>
            </p:txBody>
          </p:sp>
          <p:sp>
            <p:nvSpPr>
              <p:cNvPr id="72" name="33 Elipse">
                <a:extLst/>
              </p:cNvPr>
              <p:cNvSpPr/>
              <p:nvPr/>
            </p:nvSpPr>
            <p:spPr>
              <a:xfrm>
                <a:off x="8897260" y="2830032"/>
                <a:ext cx="464455" cy="595342"/>
              </a:xfrm>
              <a:prstGeom prst="ellipse">
                <a:avLst/>
              </a:prstGeom>
              <a:solidFill>
                <a:schemeClr val="accent5">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050"/>
              </a:p>
            </p:txBody>
          </p:sp>
        </p:grpSp>
      </p:grpSp>
      <p:grpSp>
        <p:nvGrpSpPr>
          <p:cNvPr id="7" name="Grupo 6"/>
          <p:cNvGrpSpPr/>
          <p:nvPr/>
        </p:nvGrpSpPr>
        <p:grpSpPr>
          <a:xfrm>
            <a:off x="7560157" y="3036796"/>
            <a:ext cx="4169880" cy="581233"/>
            <a:chOff x="7736619" y="3197216"/>
            <a:chExt cx="4169880" cy="581233"/>
          </a:xfrm>
        </p:grpSpPr>
        <p:pic>
          <p:nvPicPr>
            <p:cNvPr id="21" name="Picture 2"/>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4436" y="3367572"/>
              <a:ext cx="491096" cy="38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4 Rectángulo redondeado">
              <a:extLst/>
            </p:cNvPr>
            <p:cNvSpPr/>
            <p:nvPr/>
          </p:nvSpPr>
          <p:spPr bwMode="auto">
            <a:xfrm>
              <a:off x="7736619" y="3275431"/>
              <a:ext cx="739872" cy="503018"/>
            </a:xfrm>
            <a:prstGeom prst="roundRect">
              <a:avLst/>
            </a:prstGeom>
            <a:noFill/>
            <a:ln w="38100" cap="flat" cmpd="sng" algn="ctr">
              <a:solidFill>
                <a:srgbClr val="70AD47">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800" b="0" i="0" u="none" strike="noStrike" kern="0" cap="none" spc="0" normalizeH="0" baseline="0" noProof="0">
                <a:ln>
                  <a:noFill/>
                </a:ln>
                <a:solidFill>
                  <a:prstClr val="white"/>
                </a:solidFill>
                <a:effectLst/>
                <a:uLnTx/>
                <a:uFillTx/>
                <a:latin typeface="Calibri"/>
                <a:ea typeface="+mn-ea"/>
                <a:cs typeface="+mn-cs"/>
              </a:endParaRPr>
            </a:p>
          </p:txBody>
        </p:sp>
        <p:sp>
          <p:nvSpPr>
            <p:cNvPr id="74" name="6 CuadroTexto"/>
            <p:cNvSpPr txBox="1">
              <a:spLocks noChangeArrowheads="1"/>
            </p:cNvSpPr>
            <p:nvPr/>
          </p:nvSpPr>
          <p:spPr bwMode="auto">
            <a:xfrm>
              <a:off x="7790849" y="3262425"/>
              <a:ext cx="6461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s-CO" altLang="es-CO" sz="800" b="1" dirty="0">
                  <a:latin typeface="Arial" panose="020B0604020202020204" pitchFamily="34" charset="0"/>
                </a:rPr>
                <a:t>HOGAR</a:t>
              </a:r>
            </a:p>
          </p:txBody>
        </p:sp>
        <p:sp>
          <p:nvSpPr>
            <p:cNvPr id="76" name="191 Rectángulo redondeado">
              <a:extLst/>
            </p:cNvPr>
            <p:cNvSpPr/>
            <p:nvPr/>
          </p:nvSpPr>
          <p:spPr bwMode="auto">
            <a:xfrm>
              <a:off x="8630988" y="3275431"/>
              <a:ext cx="676748" cy="50301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800"/>
            </a:p>
          </p:txBody>
        </p:sp>
        <p:sp>
          <p:nvSpPr>
            <p:cNvPr id="77" name="192 CuadroTexto"/>
            <p:cNvSpPr txBox="1">
              <a:spLocks noChangeArrowheads="1"/>
            </p:cNvSpPr>
            <p:nvPr/>
          </p:nvSpPr>
          <p:spPr bwMode="auto">
            <a:xfrm>
              <a:off x="8598128" y="3236799"/>
              <a:ext cx="6719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s-CO" altLang="es-CO" sz="700" b="1" dirty="0">
                  <a:latin typeface="Arial" panose="020B0604020202020204" pitchFamily="34" charset="0"/>
                </a:rPr>
                <a:t>EDUCATIVO</a:t>
              </a:r>
            </a:p>
          </p:txBody>
        </p:sp>
        <p:pic>
          <p:nvPicPr>
            <p:cNvPr id="78" name="Picture 4"/>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72678" y="3428998"/>
              <a:ext cx="398298" cy="30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188 Rectángulo redondeado">
              <a:extLst/>
            </p:cNvPr>
            <p:cNvSpPr/>
            <p:nvPr/>
          </p:nvSpPr>
          <p:spPr bwMode="auto">
            <a:xfrm>
              <a:off x="9460806" y="3262185"/>
              <a:ext cx="626836" cy="515222"/>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800"/>
            </a:p>
          </p:txBody>
        </p:sp>
        <p:sp>
          <p:nvSpPr>
            <p:cNvPr id="80" name="189 CuadroTexto"/>
            <p:cNvSpPr txBox="1">
              <a:spLocks noChangeArrowheads="1"/>
            </p:cNvSpPr>
            <p:nvPr/>
          </p:nvSpPr>
          <p:spPr bwMode="auto">
            <a:xfrm>
              <a:off x="9471864" y="3219863"/>
              <a:ext cx="6497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s-CO" altLang="es-CO" sz="800" b="1">
                  <a:latin typeface="Arial" panose="020B0604020202020204" pitchFamily="34" charset="0"/>
                </a:rPr>
                <a:t>LABORAL</a:t>
              </a:r>
            </a:p>
          </p:txBody>
        </p:sp>
        <p:pic>
          <p:nvPicPr>
            <p:cNvPr id="81" name="Picture 5"/>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31422" y="3408343"/>
              <a:ext cx="404646" cy="35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185 Rectángulo redondeado">
              <a:extLst/>
            </p:cNvPr>
            <p:cNvSpPr/>
            <p:nvPr/>
          </p:nvSpPr>
          <p:spPr bwMode="auto">
            <a:xfrm>
              <a:off x="10224632" y="3242591"/>
              <a:ext cx="632710" cy="52742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800"/>
            </a:p>
          </p:txBody>
        </p:sp>
        <p:sp>
          <p:nvSpPr>
            <p:cNvPr id="83" name="186 CuadroTexto"/>
            <p:cNvSpPr txBox="1">
              <a:spLocks noChangeArrowheads="1"/>
            </p:cNvSpPr>
            <p:nvPr/>
          </p:nvSpPr>
          <p:spPr bwMode="auto">
            <a:xfrm>
              <a:off x="10198297" y="3197216"/>
              <a:ext cx="6267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s-CO" altLang="es-CO" sz="500" b="1">
                  <a:latin typeface="Arial" panose="020B0604020202020204" pitchFamily="34" charset="0"/>
                </a:rPr>
                <a:t>INSTITUCIONAL</a:t>
              </a:r>
            </a:p>
          </p:txBody>
        </p:sp>
        <p:pic>
          <p:nvPicPr>
            <p:cNvPr id="84" name="Picture 6"/>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85794" y="3430426"/>
              <a:ext cx="358288" cy="30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182 Rectángulo redondeado">
              <a:extLst/>
            </p:cNvPr>
            <p:cNvSpPr/>
            <p:nvPr/>
          </p:nvSpPr>
          <p:spPr bwMode="auto">
            <a:xfrm>
              <a:off x="11051886" y="3243053"/>
              <a:ext cx="770700" cy="532848"/>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800"/>
            </a:p>
          </p:txBody>
        </p:sp>
        <p:sp>
          <p:nvSpPr>
            <p:cNvPr id="86" name="183 CuadroTexto"/>
            <p:cNvSpPr txBox="1">
              <a:spLocks noChangeArrowheads="1"/>
            </p:cNvSpPr>
            <p:nvPr/>
          </p:nvSpPr>
          <p:spPr bwMode="auto">
            <a:xfrm>
              <a:off x="11013893" y="3228129"/>
              <a:ext cx="8926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s-CO" altLang="es-CO" sz="800" b="1" dirty="0">
                  <a:latin typeface="Arial" panose="020B0604020202020204" pitchFamily="34" charset="0"/>
                </a:rPr>
                <a:t>COMUNITARIO</a:t>
              </a:r>
            </a:p>
          </p:txBody>
        </p:sp>
        <p:pic>
          <p:nvPicPr>
            <p:cNvPr id="87" name="Picture 7"/>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99997" y="3392176"/>
              <a:ext cx="474478" cy="30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 name="45 CuadroTexto">
            <a:extLst/>
          </p:cNvPr>
          <p:cNvSpPr txBox="1">
            <a:spLocks noChangeArrowheads="1"/>
          </p:cNvSpPr>
          <p:nvPr/>
        </p:nvSpPr>
        <p:spPr bwMode="auto">
          <a:xfrm>
            <a:off x="8559456" y="5748737"/>
            <a:ext cx="2400300" cy="2540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defRPr/>
            </a:pPr>
            <a:r>
              <a:rPr lang="es-CO" altLang="es-CO" sz="1050" b="1" dirty="0">
                <a:latin typeface="Arial" panose="020B0604020202020204" pitchFamily="34" charset="0"/>
              </a:rPr>
              <a:t>MOMENTOS DEL CURSO DE VIDA</a:t>
            </a:r>
          </a:p>
        </p:txBody>
      </p:sp>
      <p:sp>
        <p:nvSpPr>
          <p:cNvPr id="88" name="Rectángulo 87"/>
          <p:cNvSpPr/>
          <p:nvPr/>
        </p:nvSpPr>
        <p:spPr>
          <a:xfrm>
            <a:off x="1097605" y="101598"/>
            <a:ext cx="11027303" cy="426147"/>
          </a:xfrm>
          <a:prstGeom prst="rect">
            <a:avLst/>
          </a:prstGeom>
        </p:spPr>
        <p:txBody>
          <a:bodyPr wrap="square" lIns="117226" tIns="58613" rIns="117226" bIns="58613">
            <a:spAutoFit/>
          </a:bodyPr>
          <a:lstStyle/>
          <a:p>
            <a:pPr algn="r"/>
            <a:r>
              <a:rPr lang="es-CO" sz="2000" b="1" dirty="0" smtClean="0">
                <a:solidFill>
                  <a:srgbClr val="00B0F0"/>
                </a:solidFill>
                <a:ea typeface="+mj-ea"/>
              </a:rPr>
              <a:t>RUTA DE PROMOCIÓN Y MANTENIMIENTO DE LA SALUD</a:t>
            </a:r>
            <a:endParaRPr lang="es-CO" sz="2000" b="1" dirty="0">
              <a:solidFill>
                <a:srgbClr val="00B0F0"/>
              </a:solidFill>
              <a:ea typeface="+mj-ea"/>
            </a:endParaRPr>
          </a:p>
        </p:txBody>
      </p:sp>
      <p:grpSp>
        <p:nvGrpSpPr>
          <p:cNvPr id="90" name="15 Grupo"/>
          <p:cNvGrpSpPr/>
          <p:nvPr/>
        </p:nvGrpSpPr>
        <p:grpSpPr>
          <a:xfrm>
            <a:off x="261257" y="328849"/>
            <a:ext cx="11930743" cy="595086"/>
            <a:chOff x="261257" y="783771"/>
            <a:chExt cx="11930743" cy="595086"/>
          </a:xfrm>
        </p:grpSpPr>
        <p:cxnSp>
          <p:nvCxnSpPr>
            <p:cNvPr id="91" name="38 Conector recto"/>
            <p:cNvCxnSpPr/>
            <p:nvPr/>
          </p:nvCxnSpPr>
          <p:spPr>
            <a:xfrm flipH="1">
              <a:off x="1030514" y="1097320"/>
              <a:ext cx="11161486"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92" name="58 Grupo"/>
            <p:cNvGrpSpPr/>
            <p:nvPr/>
          </p:nvGrpSpPr>
          <p:grpSpPr>
            <a:xfrm>
              <a:off x="261257" y="783771"/>
              <a:ext cx="1074058" cy="595086"/>
              <a:chOff x="801707" y="876062"/>
              <a:chExt cx="1219200" cy="711164"/>
            </a:xfrm>
          </p:grpSpPr>
          <p:sp>
            <p:nvSpPr>
              <p:cNvPr id="93" name="47 Lágrima"/>
              <p:cNvSpPr/>
              <p:nvPr/>
            </p:nvSpPr>
            <p:spPr>
              <a:xfrm rot="2684554">
                <a:off x="830430" y="938297"/>
                <a:ext cx="649023" cy="648929"/>
              </a:xfrm>
              <a:prstGeom prst="teardrop">
                <a:avLst>
                  <a:gd name="adj" fmla="val 200000"/>
                </a:avLst>
              </a:prstGeom>
              <a:solidFill>
                <a:schemeClr val="accent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70C0"/>
                  </a:solidFill>
                </a:endParaRPr>
              </a:p>
            </p:txBody>
          </p:sp>
          <p:pic>
            <p:nvPicPr>
              <p:cNvPr id="94" name="Picture 4"/>
              <p:cNvPicPr>
                <a:picLocks noChangeAspect="1" noChangeArrowheads="1"/>
              </p:cNvPicPr>
              <p:nvPr/>
            </p:nvPicPr>
            <p:blipFill>
              <a:blip r:embed="rId19"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rot="10800000">
                <a:off x="801707" y="876062"/>
                <a:ext cx="1219200" cy="381000"/>
              </a:xfrm>
              <a:prstGeom prst="rect">
                <a:avLst/>
              </a:prstGeom>
              <a:noFill/>
              <a:ln w="9525">
                <a:solidFill>
                  <a:srgbClr val="00B0F0"/>
                </a:solidFill>
                <a:miter lim="800000"/>
                <a:headEnd/>
                <a:tailEnd/>
              </a:ln>
            </p:spPr>
          </p:pic>
          <p:sp>
            <p:nvSpPr>
              <p:cNvPr id="95" name="49 Elipse"/>
              <p:cNvSpPr/>
              <p:nvPr/>
            </p:nvSpPr>
            <p:spPr>
              <a:xfrm>
                <a:off x="999416" y="1107603"/>
                <a:ext cx="299597" cy="323514"/>
              </a:xfrm>
              <a:prstGeom prst="ellipse">
                <a:avLst/>
              </a:prstGeom>
              <a:solidFill>
                <a:schemeClr val="accent3">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b="1" dirty="0">
                  <a:solidFill>
                    <a:srgbClr val="0070C0"/>
                  </a:solidFill>
                </a:endParaRPr>
              </a:p>
            </p:txBody>
          </p:sp>
        </p:grpSp>
      </p:grpSp>
    </p:spTree>
    <p:extLst>
      <p:ext uri="{BB962C8B-B14F-4D97-AF65-F5344CB8AC3E}">
        <p14:creationId xmlns:p14="http://schemas.microsoft.com/office/powerpoint/2010/main" val="2445192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6024" t="3922" r="5630" b="6696"/>
          <a:stretch/>
        </p:blipFill>
        <p:spPr>
          <a:xfrm>
            <a:off x="5225154" y="-131469"/>
            <a:ext cx="6938448" cy="6307680"/>
          </a:xfrm>
          <a:prstGeom prst="rect">
            <a:avLst/>
          </a:prstGeom>
        </p:spPr>
      </p:pic>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1" y="2348880"/>
            <a:ext cx="5225152" cy="3056838"/>
          </a:xfrm>
          <a:prstGeom prst="rect">
            <a:avLst/>
          </a:prstGeom>
          <a:noFill/>
          <a:ln>
            <a:noFill/>
          </a:ln>
          <a:extLst/>
        </p:spPr>
      </p:pic>
      <p:sp>
        <p:nvSpPr>
          <p:cNvPr id="8" name="CuadroTexto 7"/>
          <p:cNvSpPr txBox="1"/>
          <p:nvPr/>
        </p:nvSpPr>
        <p:spPr>
          <a:xfrm>
            <a:off x="218649" y="2348880"/>
            <a:ext cx="4658151" cy="2800767"/>
          </a:xfrm>
          <a:prstGeom prst="rect">
            <a:avLst/>
          </a:prstGeom>
          <a:noFill/>
        </p:spPr>
        <p:txBody>
          <a:bodyPr wrap="square" rtlCol="0">
            <a:spAutoFit/>
          </a:bodyPr>
          <a:lstStyle/>
          <a:p>
            <a:r>
              <a:rPr lang="es-CO" sz="4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Ciudades, Entornos  y Ruralidades Saludables</a:t>
            </a:r>
            <a:endParaRPr lang="es-CO"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5463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p:cNvGrpSpPr>
          <p:nvPr/>
        </p:nvGrpSpPr>
        <p:grpSpPr bwMode="auto">
          <a:xfrm>
            <a:off x="192618" y="180975"/>
            <a:ext cx="3702049" cy="3041581"/>
            <a:chOff x="144930" y="181535"/>
            <a:chExt cx="2776728" cy="3041014"/>
          </a:xfrm>
        </p:grpSpPr>
        <p:pic>
          <p:nvPicPr>
            <p:cNvPr id="23569" name="Picture 3"/>
            <p:cNvPicPr>
              <a:picLocks noChangeAspect="1"/>
            </p:cNvPicPr>
            <p:nvPr/>
          </p:nvPicPr>
          <p:blipFill>
            <a:blip r:embed="rId3" cstate="print"/>
            <a:srcRect/>
            <a:stretch>
              <a:fillRect/>
            </a:stretch>
          </p:blipFill>
          <p:spPr bwMode="auto">
            <a:xfrm>
              <a:off x="144930" y="181535"/>
              <a:ext cx="2776728" cy="2490216"/>
            </a:xfrm>
            <a:prstGeom prst="rect">
              <a:avLst/>
            </a:prstGeom>
            <a:noFill/>
            <a:ln w="9525">
              <a:noFill/>
              <a:miter lim="800000"/>
              <a:headEnd/>
              <a:tailEnd/>
            </a:ln>
          </p:spPr>
        </p:pic>
        <p:sp>
          <p:nvSpPr>
            <p:cNvPr id="23570" name="TextBox 8"/>
            <p:cNvSpPr txBox="1">
              <a:spLocks noChangeArrowheads="1"/>
            </p:cNvSpPr>
            <p:nvPr/>
          </p:nvSpPr>
          <p:spPr bwMode="auto">
            <a:xfrm>
              <a:off x="972082" y="2853286"/>
              <a:ext cx="840945" cy="369263"/>
            </a:xfrm>
            <a:prstGeom prst="rect">
              <a:avLst/>
            </a:prstGeom>
            <a:noFill/>
            <a:ln w="9525">
              <a:noFill/>
              <a:miter lim="800000"/>
              <a:headEnd/>
              <a:tailEnd/>
            </a:ln>
          </p:spPr>
          <p:txBody>
            <a:bodyPr wrap="none">
              <a:spAutoFit/>
            </a:bodyPr>
            <a:lstStyle/>
            <a:p>
              <a:r>
                <a:rPr lang="es-ES_tradnl" altLang="es-CO" b="1">
                  <a:latin typeface="Verdana" pitchFamily="34" charset="0"/>
                </a:rPr>
                <a:t>HOGAR</a:t>
              </a:r>
            </a:p>
          </p:txBody>
        </p:sp>
      </p:grpSp>
      <p:grpSp>
        <p:nvGrpSpPr>
          <p:cNvPr id="26" name="Group 25"/>
          <p:cNvGrpSpPr>
            <a:grpSpLocks/>
          </p:cNvGrpSpPr>
          <p:nvPr/>
        </p:nvGrpSpPr>
        <p:grpSpPr bwMode="auto">
          <a:xfrm>
            <a:off x="4341285" y="180975"/>
            <a:ext cx="3510849" cy="2374900"/>
            <a:chOff x="3255264" y="181535"/>
            <a:chExt cx="2633472" cy="2374392"/>
          </a:xfrm>
        </p:grpSpPr>
        <p:pic>
          <p:nvPicPr>
            <p:cNvPr id="23567" name="Picture 4"/>
            <p:cNvPicPr>
              <a:picLocks noChangeAspect="1"/>
            </p:cNvPicPr>
            <p:nvPr/>
          </p:nvPicPr>
          <p:blipFill>
            <a:blip r:embed="rId4" cstate="print"/>
            <a:srcRect/>
            <a:stretch>
              <a:fillRect/>
            </a:stretch>
          </p:blipFill>
          <p:spPr bwMode="auto">
            <a:xfrm>
              <a:off x="3255264" y="181535"/>
              <a:ext cx="2633472" cy="2374392"/>
            </a:xfrm>
            <a:prstGeom prst="rect">
              <a:avLst/>
            </a:prstGeom>
            <a:noFill/>
            <a:ln w="9525">
              <a:noFill/>
              <a:miter lim="800000"/>
              <a:headEnd/>
              <a:tailEnd/>
            </a:ln>
          </p:spPr>
        </p:pic>
        <p:sp>
          <p:nvSpPr>
            <p:cNvPr id="23568" name="TextBox 37"/>
            <p:cNvSpPr txBox="1">
              <a:spLocks noChangeArrowheads="1"/>
            </p:cNvSpPr>
            <p:nvPr/>
          </p:nvSpPr>
          <p:spPr bwMode="auto">
            <a:xfrm>
              <a:off x="4435622" y="1403771"/>
              <a:ext cx="1292798" cy="369253"/>
            </a:xfrm>
            <a:prstGeom prst="rect">
              <a:avLst/>
            </a:prstGeom>
            <a:noFill/>
            <a:ln w="9525">
              <a:noFill/>
              <a:miter lim="800000"/>
              <a:headEnd/>
              <a:tailEnd/>
            </a:ln>
          </p:spPr>
          <p:txBody>
            <a:bodyPr wrap="none">
              <a:spAutoFit/>
            </a:bodyPr>
            <a:lstStyle/>
            <a:p>
              <a:r>
                <a:rPr lang="es-ES_tradnl" altLang="es-CO" b="1">
                  <a:latin typeface="Verdana" pitchFamily="34" charset="0"/>
                </a:rPr>
                <a:t>EDUCATIVO</a:t>
              </a:r>
            </a:p>
          </p:txBody>
        </p:sp>
      </p:grpSp>
      <p:grpSp>
        <p:nvGrpSpPr>
          <p:cNvPr id="27" name="Group 26"/>
          <p:cNvGrpSpPr>
            <a:grpSpLocks/>
          </p:cNvGrpSpPr>
          <p:nvPr/>
        </p:nvGrpSpPr>
        <p:grpSpPr bwMode="auto">
          <a:xfrm>
            <a:off x="8271934" y="180976"/>
            <a:ext cx="3750733" cy="2989157"/>
            <a:chOff x="6204413" y="181535"/>
            <a:chExt cx="2813304" cy="2988298"/>
          </a:xfrm>
        </p:grpSpPr>
        <p:pic>
          <p:nvPicPr>
            <p:cNvPr id="23565" name="Picture 5"/>
            <p:cNvPicPr>
              <a:picLocks noChangeAspect="1"/>
            </p:cNvPicPr>
            <p:nvPr/>
          </p:nvPicPr>
          <p:blipFill>
            <a:blip r:embed="rId5" cstate="print"/>
            <a:srcRect/>
            <a:stretch>
              <a:fillRect/>
            </a:stretch>
          </p:blipFill>
          <p:spPr bwMode="auto">
            <a:xfrm>
              <a:off x="6204413" y="181535"/>
              <a:ext cx="2813304" cy="2545080"/>
            </a:xfrm>
            <a:prstGeom prst="rect">
              <a:avLst/>
            </a:prstGeom>
            <a:noFill/>
            <a:ln w="9525">
              <a:noFill/>
              <a:miter lim="800000"/>
              <a:headEnd/>
              <a:tailEnd/>
            </a:ln>
          </p:spPr>
        </p:pic>
        <p:sp>
          <p:nvSpPr>
            <p:cNvPr id="23566" name="TextBox 38"/>
            <p:cNvSpPr txBox="1">
              <a:spLocks noChangeArrowheads="1"/>
            </p:cNvSpPr>
            <p:nvPr/>
          </p:nvSpPr>
          <p:spPr bwMode="auto">
            <a:xfrm>
              <a:off x="6932526" y="2800607"/>
              <a:ext cx="1042687" cy="369226"/>
            </a:xfrm>
            <a:prstGeom prst="rect">
              <a:avLst/>
            </a:prstGeom>
            <a:noFill/>
            <a:ln w="9525">
              <a:noFill/>
              <a:miter lim="800000"/>
              <a:headEnd/>
              <a:tailEnd/>
            </a:ln>
          </p:spPr>
          <p:txBody>
            <a:bodyPr wrap="none">
              <a:spAutoFit/>
            </a:bodyPr>
            <a:lstStyle/>
            <a:p>
              <a:r>
                <a:rPr lang="es-ES_tradnl" altLang="es-CO" b="1">
                  <a:latin typeface="Verdana" pitchFamily="34" charset="0"/>
                </a:rPr>
                <a:t>LABORAL</a:t>
              </a:r>
            </a:p>
          </p:txBody>
        </p:sp>
      </p:grpSp>
      <p:grpSp>
        <p:nvGrpSpPr>
          <p:cNvPr id="28" name="Group 27"/>
          <p:cNvGrpSpPr>
            <a:grpSpLocks/>
          </p:cNvGrpSpPr>
          <p:nvPr/>
        </p:nvGrpSpPr>
        <p:grpSpPr bwMode="auto">
          <a:xfrm>
            <a:off x="169333" y="3668714"/>
            <a:ext cx="5749760" cy="3051175"/>
            <a:chOff x="127001" y="3668126"/>
            <a:chExt cx="4312920" cy="3051048"/>
          </a:xfrm>
        </p:grpSpPr>
        <p:pic>
          <p:nvPicPr>
            <p:cNvPr id="23563" name="Picture 6"/>
            <p:cNvPicPr>
              <a:picLocks noChangeAspect="1"/>
            </p:cNvPicPr>
            <p:nvPr/>
          </p:nvPicPr>
          <p:blipFill>
            <a:blip r:embed="rId6" cstate="print"/>
            <a:srcRect/>
            <a:stretch>
              <a:fillRect/>
            </a:stretch>
          </p:blipFill>
          <p:spPr bwMode="auto">
            <a:xfrm>
              <a:off x="127001" y="3668126"/>
              <a:ext cx="4312920" cy="3051048"/>
            </a:xfrm>
            <a:prstGeom prst="rect">
              <a:avLst/>
            </a:prstGeom>
            <a:noFill/>
            <a:ln w="9525">
              <a:noFill/>
              <a:miter lim="800000"/>
              <a:headEnd/>
              <a:tailEnd/>
            </a:ln>
          </p:spPr>
        </p:pic>
        <p:sp>
          <p:nvSpPr>
            <p:cNvPr id="23564" name="TextBox 39"/>
            <p:cNvSpPr txBox="1">
              <a:spLocks noChangeArrowheads="1"/>
            </p:cNvSpPr>
            <p:nvPr/>
          </p:nvSpPr>
          <p:spPr bwMode="auto">
            <a:xfrm>
              <a:off x="2217915" y="4201157"/>
              <a:ext cx="1732194" cy="369317"/>
            </a:xfrm>
            <a:prstGeom prst="rect">
              <a:avLst/>
            </a:prstGeom>
            <a:noFill/>
            <a:ln w="9525">
              <a:noFill/>
              <a:miter lim="800000"/>
              <a:headEnd/>
              <a:tailEnd/>
            </a:ln>
          </p:spPr>
          <p:txBody>
            <a:bodyPr wrap="none">
              <a:spAutoFit/>
            </a:bodyPr>
            <a:lstStyle/>
            <a:p>
              <a:r>
                <a:rPr lang="es-ES_tradnl" altLang="es-CO" b="1">
                  <a:latin typeface="Verdana" pitchFamily="34" charset="0"/>
                </a:rPr>
                <a:t>INSTITUCIONAL</a:t>
              </a:r>
            </a:p>
          </p:txBody>
        </p:sp>
      </p:grpSp>
      <p:grpSp>
        <p:nvGrpSpPr>
          <p:cNvPr id="29" name="Group 28"/>
          <p:cNvGrpSpPr>
            <a:grpSpLocks/>
          </p:cNvGrpSpPr>
          <p:nvPr/>
        </p:nvGrpSpPr>
        <p:grpSpPr bwMode="auto">
          <a:xfrm>
            <a:off x="6191857" y="3510300"/>
            <a:ext cx="5868357" cy="3173413"/>
            <a:chOff x="3255905" y="2953687"/>
            <a:chExt cx="4401312" cy="3172968"/>
          </a:xfrm>
        </p:grpSpPr>
        <p:pic>
          <p:nvPicPr>
            <p:cNvPr id="23561" name="Picture 7"/>
            <p:cNvPicPr>
              <a:picLocks noChangeAspect="1"/>
            </p:cNvPicPr>
            <p:nvPr/>
          </p:nvPicPr>
          <p:blipFill>
            <a:blip r:embed="rId7" cstate="print"/>
            <a:srcRect/>
            <a:stretch>
              <a:fillRect/>
            </a:stretch>
          </p:blipFill>
          <p:spPr bwMode="auto">
            <a:xfrm>
              <a:off x="3255905" y="2953687"/>
              <a:ext cx="4401312" cy="3172968"/>
            </a:xfrm>
            <a:prstGeom prst="rect">
              <a:avLst/>
            </a:prstGeom>
            <a:noFill/>
            <a:ln w="9525">
              <a:noFill/>
              <a:miter lim="800000"/>
              <a:headEnd/>
              <a:tailEnd/>
            </a:ln>
          </p:spPr>
        </p:pic>
        <p:sp>
          <p:nvSpPr>
            <p:cNvPr id="23562" name="TextBox 40"/>
            <p:cNvSpPr txBox="1">
              <a:spLocks noChangeArrowheads="1"/>
            </p:cNvSpPr>
            <p:nvPr/>
          </p:nvSpPr>
          <p:spPr bwMode="auto">
            <a:xfrm>
              <a:off x="5793520" y="3389872"/>
              <a:ext cx="1586234" cy="369280"/>
            </a:xfrm>
            <a:prstGeom prst="rect">
              <a:avLst/>
            </a:prstGeom>
            <a:noFill/>
            <a:ln w="9525">
              <a:noFill/>
              <a:miter lim="800000"/>
              <a:headEnd/>
              <a:tailEnd/>
            </a:ln>
          </p:spPr>
          <p:txBody>
            <a:bodyPr wrap="none">
              <a:spAutoFit/>
            </a:bodyPr>
            <a:lstStyle/>
            <a:p>
              <a:r>
                <a:rPr lang="es-ES_tradnl" altLang="es-CO" b="1" dirty="0">
                  <a:latin typeface="Verdana" pitchFamily="34" charset="0"/>
                </a:rPr>
                <a:t>COMUNITARIO</a:t>
              </a:r>
            </a:p>
          </p:txBody>
        </p:sp>
      </p:grpSp>
      <p:sp>
        <p:nvSpPr>
          <p:cNvPr id="2" name="Flecha derecha 1"/>
          <p:cNvSpPr/>
          <p:nvPr/>
        </p:nvSpPr>
        <p:spPr>
          <a:xfrm rot="5400000">
            <a:off x="2453661" y="1274828"/>
            <a:ext cx="3252229" cy="768085"/>
          </a:xfrm>
          <a:prstGeom prst="rightArrow">
            <a:avLst/>
          </a:prstGeom>
          <a:solidFill>
            <a:schemeClr val="bg1"/>
          </a:solidFill>
          <a:ln>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dirty="0" smtClean="0">
                <a:solidFill>
                  <a:schemeClr val="accent1"/>
                </a:solidFill>
              </a:rPr>
              <a:t>CERS</a:t>
            </a:r>
            <a:endParaRPr lang="es-ES" sz="2800" b="1" dirty="0">
              <a:solidFill>
                <a:schemeClr val="accent1"/>
              </a:solidFill>
            </a:endParaRPr>
          </a:p>
        </p:txBody>
      </p:sp>
      <p:sp>
        <p:nvSpPr>
          <p:cNvPr id="22" name="Flecha derecha 21"/>
          <p:cNvSpPr/>
          <p:nvPr/>
        </p:nvSpPr>
        <p:spPr>
          <a:xfrm rot="5400000">
            <a:off x="6469731" y="1258450"/>
            <a:ext cx="3284985" cy="768085"/>
          </a:xfrm>
          <a:prstGeom prst="rightArrow">
            <a:avLst/>
          </a:prstGeom>
          <a:solidFill>
            <a:schemeClr val="bg1"/>
          </a:solidFill>
          <a:ln>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dirty="0" smtClean="0">
                <a:solidFill>
                  <a:schemeClr val="accent1"/>
                </a:solidFill>
              </a:rPr>
              <a:t>CERS</a:t>
            </a:r>
            <a:endParaRPr lang="es-ES" sz="2800" b="1" dirty="0">
              <a:solidFill>
                <a:schemeClr val="accent1"/>
              </a:solidFill>
            </a:endParaRPr>
          </a:p>
        </p:txBody>
      </p:sp>
      <p:sp>
        <p:nvSpPr>
          <p:cNvPr id="23" name="Flecha derecha 22"/>
          <p:cNvSpPr/>
          <p:nvPr/>
        </p:nvSpPr>
        <p:spPr>
          <a:xfrm rot="16200000">
            <a:off x="4424616" y="4797642"/>
            <a:ext cx="3342769" cy="768085"/>
          </a:xfrm>
          <a:prstGeom prst="rightArrow">
            <a:avLst/>
          </a:prstGeom>
          <a:solidFill>
            <a:schemeClr val="bg1"/>
          </a:solidFill>
          <a:ln>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dirty="0" smtClean="0">
                <a:solidFill>
                  <a:schemeClr val="accent1"/>
                </a:solidFill>
              </a:rPr>
              <a:t>CERS</a:t>
            </a:r>
            <a:endParaRPr lang="es-ES" sz="2800" b="1" dirty="0">
              <a:solidFill>
                <a:schemeClr val="accent1"/>
              </a:solidFill>
            </a:endParaRPr>
          </a:p>
        </p:txBody>
      </p:sp>
      <p:sp>
        <p:nvSpPr>
          <p:cNvPr id="24" name="Flecha derecha 23"/>
          <p:cNvSpPr/>
          <p:nvPr/>
        </p:nvSpPr>
        <p:spPr>
          <a:xfrm>
            <a:off x="0" y="3140968"/>
            <a:ext cx="6060072" cy="576064"/>
          </a:xfrm>
          <a:prstGeom prst="rightArrow">
            <a:avLst/>
          </a:prstGeom>
          <a:solidFill>
            <a:schemeClr val="bg1"/>
          </a:solidFill>
          <a:ln>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dirty="0" smtClean="0">
                <a:solidFill>
                  <a:schemeClr val="accent1"/>
                </a:solidFill>
              </a:rPr>
              <a:t>CERS</a:t>
            </a:r>
            <a:endParaRPr lang="es-ES" sz="2800" b="1" dirty="0">
              <a:solidFill>
                <a:schemeClr val="accent1"/>
              </a:solidFill>
            </a:endParaRPr>
          </a:p>
        </p:txBody>
      </p:sp>
      <p:sp>
        <p:nvSpPr>
          <p:cNvPr id="25" name="Flecha derecha 24"/>
          <p:cNvSpPr/>
          <p:nvPr/>
        </p:nvSpPr>
        <p:spPr>
          <a:xfrm flipH="1">
            <a:off x="6191857" y="3140968"/>
            <a:ext cx="6000142" cy="576064"/>
          </a:xfrm>
          <a:prstGeom prst="rightArrow">
            <a:avLst/>
          </a:prstGeom>
          <a:solidFill>
            <a:schemeClr val="bg1"/>
          </a:solidFill>
          <a:ln>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dirty="0" smtClean="0">
                <a:solidFill>
                  <a:schemeClr val="accent1"/>
                </a:solidFill>
              </a:rPr>
              <a:t>CERS</a:t>
            </a:r>
            <a:endParaRPr lang="es-ES" sz="2800" b="1" dirty="0">
              <a:solidFill>
                <a:schemeClr val="accent1"/>
              </a:solidFill>
            </a:endParaRPr>
          </a:p>
        </p:txBody>
      </p:sp>
    </p:spTree>
    <p:extLst>
      <p:ext uri="{BB962C8B-B14F-4D97-AF65-F5344CB8AC3E}">
        <p14:creationId xmlns:p14="http://schemas.microsoft.com/office/powerpoint/2010/main" val="89965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177664"/>
            <a:ext cx="12176760" cy="17955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TextBox 5"/>
          <p:cNvSpPr txBox="1"/>
          <p:nvPr/>
        </p:nvSpPr>
        <p:spPr>
          <a:xfrm>
            <a:off x="2346154" y="3431733"/>
            <a:ext cx="7499692" cy="1200329"/>
          </a:xfrm>
          <a:prstGeom prst="rect">
            <a:avLst/>
          </a:prstGeom>
          <a:noFill/>
        </p:spPr>
        <p:txBody>
          <a:bodyPr wrap="square" rtlCol="0">
            <a:spAutoFit/>
          </a:bodyPr>
          <a:lstStyle/>
          <a:p>
            <a:pPr algn="ctr"/>
            <a:r>
              <a:rPr lang="es-CO" sz="3600" b="1"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es-CO"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Articulación Intersectorial</a:t>
            </a:r>
            <a:endParaRPr lang="es-CO"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2908"/>
            <a:ext cx="12192000" cy="2264756"/>
          </a:xfrm>
          <a:prstGeom prst="rect">
            <a:avLst/>
          </a:prstGeom>
        </p:spPr>
      </p:pic>
    </p:spTree>
    <p:extLst>
      <p:ext uri="{BB962C8B-B14F-4D97-AF65-F5344CB8AC3E}">
        <p14:creationId xmlns:p14="http://schemas.microsoft.com/office/powerpoint/2010/main" val="3803508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5 CuadroTexto"/>
          <p:cNvSpPr txBox="1">
            <a:spLocks noChangeArrowheads="1"/>
          </p:cNvSpPr>
          <p:nvPr/>
        </p:nvSpPr>
        <p:spPr bwMode="auto">
          <a:xfrm>
            <a:off x="3322638" y="2855914"/>
            <a:ext cx="7345362" cy="1169987"/>
          </a:xfrm>
          <a:prstGeom prst="rect">
            <a:avLst/>
          </a:prstGeom>
          <a:solidFill>
            <a:schemeClr val="accent5">
              <a:lumMod val="7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 typeface="Arial" panose="020B0604020202020204" pitchFamily="34" charset="0"/>
              <a:buNone/>
            </a:pPr>
            <a:r>
              <a:rPr lang="es-ES" altLang="en-US" sz="3500" b="1">
                <a:solidFill>
                  <a:schemeClr val="bg1"/>
                </a:solidFill>
                <a:latin typeface="Verdana" panose="020B0604030504040204" pitchFamily="34" charset="0"/>
              </a:rPr>
              <a:t>Contexto de intersectorialidad</a:t>
            </a:r>
            <a:endParaRPr lang="es-CO" altLang="en-US" sz="3500" b="1">
              <a:solidFill>
                <a:schemeClr val="bg1"/>
              </a:solidFill>
              <a:latin typeface="Verdana" panose="020B0604030504040204" pitchFamily="34" charset="0"/>
            </a:endParaRPr>
          </a:p>
        </p:txBody>
      </p:sp>
    </p:spTree>
    <p:extLst>
      <p:ext uri="{BB962C8B-B14F-4D97-AF65-F5344CB8AC3E}">
        <p14:creationId xmlns:p14="http://schemas.microsoft.com/office/powerpoint/2010/main" val="3057790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2211389" y="2205038"/>
            <a:ext cx="4244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ES_tradnl" altLang="en-US" sz="2000" b="1" i="1">
                <a:latin typeface="Verdana" panose="020B0604030504040204" pitchFamily="34" charset="0"/>
              </a:rPr>
              <a:t>Los resultados en salud toman tiempo, pues son un tema de decisión política*: </a:t>
            </a:r>
          </a:p>
        </p:txBody>
      </p:sp>
      <p:sp>
        <p:nvSpPr>
          <p:cNvPr id="5123" name="Rectangle 2"/>
          <p:cNvSpPr>
            <a:spLocks noChangeArrowheads="1"/>
          </p:cNvSpPr>
          <p:nvPr/>
        </p:nvSpPr>
        <p:spPr bwMode="auto">
          <a:xfrm>
            <a:off x="630573" y="4463707"/>
            <a:ext cx="1082349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ES_tradnl" altLang="en-US" sz="1800" dirty="0">
                <a:latin typeface="Verdana" panose="020B0604030504040204" pitchFamily="34" charset="0"/>
              </a:rPr>
              <a:t>No es suficiente trabajar en las enfermedades o la solución de problemas de salud, sino </a:t>
            </a:r>
            <a:r>
              <a:rPr lang="es-ES_tradnl" altLang="en-US" sz="2800" b="1" dirty="0">
                <a:solidFill>
                  <a:srgbClr val="4BACC6"/>
                </a:solidFill>
                <a:latin typeface="Verdana" panose="020B0604030504040204" pitchFamily="34" charset="0"/>
              </a:rPr>
              <a:t>enfocarse en las </a:t>
            </a:r>
            <a:r>
              <a:rPr lang="es-ES_tradnl" altLang="en-US" sz="2800" b="1" i="1" dirty="0">
                <a:solidFill>
                  <a:srgbClr val="4BACC6"/>
                </a:solidFill>
                <a:latin typeface="Verdana" panose="020B0604030504040204" pitchFamily="34" charset="0"/>
              </a:rPr>
              <a:t>causas de las causas</a:t>
            </a:r>
            <a:r>
              <a:rPr lang="es-ES_tradnl" altLang="en-US" sz="2800" b="1" dirty="0">
                <a:latin typeface="Verdana" panose="020B0604030504040204" pitchFamily="34" charset="0"/>
              </a:rPr>
              <a:t>. </a:t>
            </a:r>
          </a:p>
          <a:p>
            <a:pPr algn="just">
              <a:spcBef>
                <a:spcPct val="0"/>
              </a:spcBef>
              <a:buFontTx/>
              <a:buNone/>
            </a:pPr>
            <a:endParaRPr lang="es-ES_tradnl" altLang="en-US" sz="1800" dirty="0">
              <a:latin typeface="Verdana" panose="020B0604030504040204" pitchFamily="34" charset="0"/>
            </a:endParaRPr>
          </a:p>
          <a:p>
            <a:pPr algn="just">
              <a:spcBef>
                <a:spcPct val="0"/>
              </a:spcBef>
              <a:buFontTx/>
              <a:buNone/>
            </a:pPr>
            <a:r>
              <a:rPr lang="es-ES_tradnl" altLang="en-US" sz="1800" dirty="0">
                <a:latin typeface="Verdana" panose="020B0604030504040204" pitchFamily="34" charset="0"/>
              </a:rPr>
              <a:t>Es decir, desde un enfoque de Determinantes Sociales de la Salud y Derechos. </a:t>
            </a:r>
            <a:endParaRPr lang="en-US" altLang="en-US" sz="1800" dirty="0">
              <a:latin typeface="Verdana" panose="020B0604030504040204" pitchFamily="34" charset="0"/>
            </a:endParaRPr>
          </a:p>
        </p:txBody>
      </p:sp>
      <p:pic>
        <p:nvPicPr>
          <p:cNvPr id="512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31801"/>
            <a:ext cx="80914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4 CuadroTexto"/>
          <p:cNvSpPr txBox="1">
            <a:spLocks noChangeArrowheads="1"/>
          </p:cNvSpPr>
          <p:nvPr/>
        </p:nvSpPr>
        <p:spPr bwMode="auto">
          <a:xfrm>
            <a:off x="1273176" y="385764"/>
            <a:ext cx="8505825" cy="535531"/>
          </a:xfrm>
          <a:prstGeom prst="rect">
            <a:avLst/>
          </a:prstGeom>
          <a:solidFill>
            <a:srgbClr val="00B0F0"/>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20000"/>
              </a:lnSpc>
              <a:spcBef>
                <a:spcPct val="0"/>
              </a:spcBef>
              <a:buFontTx/>
              <a:buNone/>
            </a:pPr>
            <a:r>
              <a:rPr lang="es-ES_tradnl" altLang="en-US" sz="2400" b="1" dirty="0">
                <a:solidFill>
                  <a:schemeClr val="bg1"/>
                </a:solidFill>
                <a:latin typeface="Verdana" panose="020B0604030504040204" pitchFamily="34" charset="0"/>
              </a:rPr>
              <a:t>   Decisiones en salud pública</a:t>
            </a:r>
            <a:endParaRPr lang="es-ES_tradnl" altLang="en-US" sz="1200" b="1" dirty="0">
              <a:solidFill>
                <a:schemeClr val="bg1"/>
              </a:solidFill>
              <a:latin typeface="Verdana" panose="020B0604030504040204" pitchFamily="34" charset="0"/>
            </a:endParaRPr>
          </a:p>
        </p:txBody>
      </p:sp>
      <p:graphicFrame>
        <p:nvGraphicFramePr>
          <p:cNvPr id="5126" name="Chart 1"/>
          <p:cNvGraphicFramePr>
            <a:graphicFrameLocks/>
          </p:cNvGraphicFramePr>
          <p:nvPr/>
        </p:nvGraphicFramePr>
        <p:xfrm>
          <a:off x="6405564" y="930276"/>
          <a:ext cx="3844925" cy="3565525"/>
        </p:xfrm>
        <a:graphic>
          <a:graphicData uri="http://schemas.openxmlformats.org/presentationml/2006/ole">
            <mc:AlternateContent xmlns:mc="http://schemas.openxmlformats.org/markup-compatibility/2006">
              <mc:Choice xmlns:v="urn:schemas-microsoft-com:vml" Requires="v">
                <p:oleObj spid="_x0000_s6155" name="Chart" r:id="rId5" imgW="3852354" imgH="3571961" progId="Excel.Chart.8">
                  <p:embed/>
                </p:oleObj>
              </mc:Choice>
              <mc:Fallback>
                <p:oleObj name="Chart" r:id="rId5" imgW="3852354" imgH="3571961"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5564" y="930276"/>
                        <a:ext cx="3844925"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7" name="TextBox 2"/>
          <p:cNvSpPr txBox="1">
            <a:spLocks noChangeArrowheads="1"/>
          </p:cNvSpPr>
          <p:nvPr/>
        </p:nvSpPr>
        <p:spPr bwMode="auto">
          <a:xfrm>
            <a:off x="8321675" y="2389188"/>
            <a:ext cx="1898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ES_tradnl" altLang="es-CO" sz="1800" b="1">
                <a:solidFill>
                  <a:schemeClr val="bg1"/>
                </a:solidFill>
                <a:latin typeface="Verdana" panose="020B0604030504040204" pitchFamily="34" charset="0"/>
              </a:rPr>
              <a:t>VOLUNTAD POL</a:t>
            </a:r>
            <a:r>
              <a:rPr lang="es-ES" altLang="es-CO" sz="1800" b="1">
                <a:solidFill>
                  <a:schemeClr val="bg1"/>
                </a:solidFill>
                <a:latin typeface="Verdana" panose="020B0604030504040204" pitchFamily="34" charset="0"/>
              </a:rPr>
              <a:t>ÍTICA</a:t>
            </a:r>
            <a:endParaRPr lang="es-ES_tradnl" altLang="es-CO" sz="1800" b="1">
              <a:solidFill>
                <a:schemeClr val="bg1"/>
              </a:solidFill>
              <a:latin typeface="Verdana" panose="020B0604030504040204" pitchFamily="34" charset="0"/>
            </a:endParaRPr>
          </a:p>
        </p:txBody>
      </p:sp>
      <p:sp>
        <p:nvSpPr>
          <p:cNvPr id="5128" name="TextBox 10"/>
          <p:cNvSpPr txBox="1">
            <a:spLocks noChangeArrowheads="1"/>
          </p:cNvSpPr>
          <p:nvPr/>
        </p:nvSpPr>
        <p:spPr bwMode="auto">
          <a:xfrm>
            <a:off x="7169151" y="2017714"/>
            <a:ext cx="10080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CO" sz="1800" b="1">
                <a:solidFill>
                  <a:schemeClr val="bg1"/>
                </a:solidFill>
                <a:latin typeface="Verdana" panose="020B0604030504040204" pitchFamily="34" charset="0"/>
              </a:rPr>
              <a:t>ARTE</a:t>
            </a:r>
            <a:endParaRPr lang="es-ES_tradnl" altLang="es-CO" sz="1800" b="1">
              <a:solidFill>
                <a:schemeClr val="bg1"/>
              </a:solidFill>
              <a:latin typeface="Verdana" panose="020B0604030504040204" pitchFamily="34" charset="0"/>
            </a:endParaRPr>
          </a:p>
        </p:txBody>
      </p:sp>
      <p:sp>
        <p:nvSpPr>
          <p:cNvPr id="5129" name="TextBox 11"/>
          <p:cNvSpPr txBox="1">
            <a:spLocks noChangeArrowheads="1"/>
          </p:cNvSpPr>
          <p:nvPr/>
        </p:nvSpPr>
        <p:spPr bwMode="auto">
          <a:xfrm>
            <a:off x="6953250" y="3079750"/>
            <a:ext cx="1296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CO" sz="1800" b="1">
                <a:solidFill>
                  <a:schemeClr val="bg1"/>
                </a:solidFill>
                <a:latin typeface="Verdana" panose="020B0604030504040204" pitchFamily="34" charset="0"/>
              </a:rPr>
              <a:t>CIENCIA</a:t>
            </a:r>
            <a:endParaRPr lang="es-ES_tradnl" altLang="es-CO" sz="1800" b="1">
              <a:solidFill>
                <a:schemeClr val="bg1"/>
              </a:solidFill>
              <a:latin typeface="Verdana" panose="020B0604030504040204" pitchFamily="34" charset="0"/>
            </a:endParaRPr>
          </a:p>
        </p:txBody>
      </p:sp>
      <p:sp>
        <p:nvSpPr>
          <p:cNvPr id="5130" name="TextBox 3"/>
          <p:cNvSpPr txBox="1">
            <a:spLocks noChangeArrowheads="1"/>
          </p:cNvSpPr>
          <p:nvPr/>
        </p:nvSpPr>
        <p:spPr bwMode="auto">
          <a:xfrm>
            <a:off x="0" y="6396037"/>
            <a:ext cx="777586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ES_tradnl" altLang="en-US" sz="1200" i="1" dirty="0">
                <a:latin typeface="Verdana" panose="020B0604030504040204" pitchFamily="34" charset="0"/>
              </a:rPr>
              <a:t>*</a:t>
            </a:r>
            <a:r>
              <a:rPr lang="es-ES_tradnl" altLang="en-US" sz="1200" i="1" dirty="0" err="1">
                <a:latin typeface="Verdana" panose="020B0604030504040204" pitchFamily="34" charset="0"/>
              </a:rPr>
              <a:t>Agis</a:t>
            </a:r>
            <a:r>
              <a:rPr lang="es-ES_tradnl" altLang="en-US" sz="1200" i="1" dirty="0">
                <a:latin typeface="Verdana" panose="020B0604030504040204" pitchFamily="34" charset="0"/>
              </a:rPr>
              <a:t> </a:t>
            </a:r>
            <a:r>
              <a:rPr lang="es-ES_tradnl" altLang="en-US" sz="1200" i="1" dirty="0" err="1">
                <a:latin typeface="Verdana" panose="020B0604030504040204" pitchFamily="34" charset="0"/>
              </a:rPr>
              <a:t>Tsouros</a:t>
            </a:r>
            <a:r>
              <a:rPr lang="es-ES_tradnl" altLang="en-US" sz="1200" dirty="0">
                <a:latin typeface="Verdana" panose="020B0604030504040204" pitchFamily="34" charset="0"/>
              </a:rPr>
              <a:t> </a:t>
            </a:r>
            <a:r>
              <a:rPr lang="es-PE" altLang="en-US" sz="1200" dirty="0">
                <a:latin typeface="Verdana" panose="020B0604030504040204" pitchFamily="34" charset="0"/>
              </a:rPr>
              <a:t>Asesor Regional, Ciudades Saludables y Gobernabilidad Urbana, Centro para la Salud Urbana, Oficina Regional por Europa (OMS).</a:t>
            </a:r>
            <a:endParaRPr lang="es-ES_tradnl" altLang="es-CO" sz="1200" dirty="0">
              <a:latin typeface="Verdana" panose="020B0604030504040204" pitchFamily="34" charset="0"/>
            </a:endParaRPr>
          </a:p>
        </p:txBody>
      </p:sp>
    </p:spTree>
    <p:extLst>
      <p:ext uri="{BB962C8B-B14F-4D97-AF65-F5344CB8AC3E}">
        <p14:creationId xmlns:p14="http://schemas.microsoft.com/office/powerpoint/2010/main" val="1158653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255911703"/>
              </p:ext>
            </p:extLst>
          </p:nvPr>
        </p:nvGraphicFramePr>
        <p:xfrm>
          <a:off x="551384" y="1402668"/>
          <a:ext cx="11322168" cy="4552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uadroTexto 12"/>
          <p:cNvSpPr txBox="1"/>
          <p:nvPr/>
        </p:nvSpPr>
        <p:spPr>
          <a:xfrm>
            <a:off x="2515898" y="1595653"/>
            <a:ext cx="384332" cy="707886"/>
          </a:xfrm>
          <a:prstGeom prst="rect">
            <a:avLst/>
          </a:prstGeom>
          <a:noFill/>
        </p:spPr>
        <p:txBody>
          <a:bodyPr wrap="square" rtlCol="0">
            <a:spAutoFit/>
          </a:bodyPr>
          <a:lstStyle/>
          <a:p>
            <a:pPr algn="ctr"/>
            <a:r>
              <a:rPr lang="es-ES" sz="40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1</a:t>
            </a:r>
            <a:endParaRPr lang="es-ES" sz="40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CuadroTexto 13"/>
          <p:cNvSpPr txBox="1"/>
          <p:nvPr/>
        </p:nvSpPr>
        <p:spPr>
          <a:xfrm>
            <a:off x="2519818" y="3204410"/>
            <a:ext cx="384332" cy="707886"/>
          </a:xfrm>
          <a:prstGeom prst="rect">
            <a:avLst/>
          </a:prstGeom>
          <a:noFill/>
        </p:spPr>
        <p:txBody>
          <a:bodyPr wrap="square" rtlCol="0">
            <a:spAutoFit/>
          </a:bodyPr>
          <a:lstStyle/>
          <a:p>
            <a:pPr algn="ctr"/>
            <a:r>
              <a:rPr lang="es-ES" sz="4000" b="1" dirty="0">
                <a:solidFill>
                  <a:srgbClr val="FFFFFF"/>
                </a:solidFill>
                <a:latin typeface="Verdana" panose="020B0604030504040204" pitchFamily="34" charset="0"/>
                <a:ea typeface="Verdana" panose="020B0604030504040204" pitchFamily="34" charset="0"/>
                <a:cs typeface="Verdana" panose="020B0604030504040204" pitchFamily="34" charset="0"/>
              </a:rPr>
              <a:t>2</a:t>
            </a:r>
          </a:p>
        </p:txBody>
      </p:sp>
      <p:sp>
        <p:nvSpPr>
          <p:cNvPr id="15" name="CuadroTexto 14"/>
          <p:cNvSpPr txBox="1"/>
          <p:nvPr/>
        </p:nvSpPr>
        <p:spPr>
          <a:xfrm>
            <a:off x="2535426" y="4905638"/>
            <a:ext cx="384332" cy="707886"/>
          </a:xfrm>
          <a:prstGeom prst="rect">
            <a:avLst/>
          </a:prstGeom>
          <a:noFill/>
        </p:spPr>
        <p:txBody>
          <a:bodyPr wrap="square" rtlCol="0">
            <a:spAutoFit/>
          </a:bodyPr>
          <a:lstStyle/>
          <a:p>
            <a:pPr algn="ctr"/>
            <a:r>
              <a:rPr lang="es-ES" sz="40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3</a:t>
            </a:r>
            <a:endParaRPr lang="es-ES" sz="40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0" y="453556"/>
            <a:ext cx="6035040" cy="4824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269" name="4 CuadroTexto"/>
          <p:cNvSpPr txBox="1">
            <a:spLocks noChangeArrowheads="1"/>
          </p:cNvSpPr>
          <p:nvPr/>
        </p:nvSpPr>
        <p:spPr bwMode="auto">
          <a:xfrm>
            <a:off x="0" y="407464"/>
            <a:ext cx="3665538" cy="542925"/>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40000"/>
              </a:lnSpc>
              <a:spcBef>
                <a:spcPct val="0"/>
              </a:spcBef>
              <a:buFontTx/>
              <a:buNone/>
            </a:pPr>
            <a:r>
              <a:rPr lang="es-CO" altLang="en-US" sz="2400" b="1" dirty="0">
                <a:solidFill>
                  <a:schemeClr val="bg1"/>
                </a:solidFill>
                <a:latin typeface="Verdana" panose="020B0604030504040204" pitchFamily="34" charset="0"/>
                <a:ea typeface="MS PGothic" panose="020B0600070205080204" pitchFamily="34" charset="-128"/>
              </a:rPr>
              <a:t>Contenido</a:t>
            </a:r>
            <a:endParaRPr lang="es-CO" altLang="en-US" sz="2400" dirty="0">
              <a:solidFill>
                <a:srgbClr val="4BACC6"/>
              </a:solidFill>
              <a:latin typeface="Verdan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4195213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n 9">
            <a:extLst>
              <a:ext uri="{FF2B5EF4-FFF2-40B4-BE49-F238E27FC236}">
                <a16:creationId xmlns:a16="http://schemas.microsoft.com/office/drawing/2014/main" xmlns="" id="{3E228676-ADE3-4D86-87CB-4A290846B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05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Marcador de número de diapositiva 2">
            <a:extLst>
              <a:ext uri="{FF2B5EF4-FFF2-40B4-BE49-F238E27FC236}">
                <a16:creationId xmlns:a16="http://schemas.microsoft.com/office/drawing/2014/main" xmlns="" id="{E96C4709-E5D8-435C-B9F6-B52C3B0E05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92FD374-4B9D-40AC-BB9F-DF7EC4924BAE}" type="slidenum">
              <a:rPr lang="es-CO" altLang="es-CO" smtClean="0">
                <a:solidFill>
                  <a:srgbClr val="898989"/>
                </a:solidFill>
              </a:rPr>
              <a:pPr/>
              <a:t>20</a:t>
            </a:fld>
            <a:endParaRPr lang="es-CO" altLang="es-CO">
              <a:solidFill>
                <a:srgbClr val="898989"/>
              </a:solidFill>
            </a:endParaRPr>
          </a:p>
        </p:txBody>
      </p:sp>
      <p:cxnSp>
        <p:nvCxnSpPr>
          <p:cNvPr id="7" name="Conector recto 6">
            <a:extLst>
              <a:ext uri="{FF2B5EF4-FFF2-40B4-BE49-F238E27FC236}">
                <a16:creationId xmlns:a16="http://schemas.microsoft.com/office/drawing/2014/main" xmlns="" id="{6FA3DECD-9C5F-4B38-9314-BE3C10535B7C}"/>
              </a:ext>
            </a:extLst>
          </p:cNvPr>
          <p:cNvCxnSpPr/>
          <p:nvPr/>
        </p:nvCxnSpPr>
        <p:spPr>
          <a:xfrm>
            <a:off x="0" y="2348880"/>
            <a:ext cx="12288838" cy="0"/>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xmlns="" id="{4B678BB3-8465-454A-825F-3B6C0EBE4747}"/>
              </a:ext>
            </a:extLst>
          </p:cNvPr>
          <p:cNvCxnSpPr/>
          <p:nvPr/>
        </p:nvCxnSpPr>
        <p:spPr>
          <a:xfrm>
            <a:off x="47625" y="4292600"/>
            <a:ext cx="12288838" cy="0"/>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xmlns="" id="{F7E9815E-D847-47FC-B334-F8B87620BEF6}"/>
              </a:ext>
            </a:extLst>
          </p:cNvPr>
          <p:cNvSpPr/>
          <p:nvPr/>
        </p:nvSpPr>
        <p:spPr>
          <a:xfrm>
            <a:off x="4971037" y="4237681"/>
            <a:ext cx="1512168" cy="461665"/>
          </a:xfrm>
          <a:prstGeom prst="rect">
            <a:avLst/>
          </a:prstGeom>
        </p:spPr>
        <p:txBody>
          <a:bodyPr wrap="square">
            <a:spAutoFit/>
          </a:bodyPr>
          <a:lstStyle/>
          <a:p>
            <a:r>
              <a:rPr lang="es-MX" sz="2400" dirty="0" smtClean="0">
                <a:solidFill>
                  <a:schemeClr val="bg1"/>
                </a:solidFill>
              </a:rPr>
              <a:t>Pobreza</a:t>
            </a:r>
            <a:endParaRPr lang="es-CO" sz="2400" dirty="0">
              <a:solidFill>
                <a:schemeClr val="bg1"/>
              </a:solidFill>
            </a:endParaRPr>
          </a:p>
        </p:txBody>
      </p:sp>
      <p:sp>
        <p:nvSpPr>
          <p:cNvPr id="4" name="Rectángulo 3">
            <a:extLst>
              <a:ext uri="{FF2B5EF4-FFF2-40B4-BE49-F238E27FC236}">
                <a16:creationId xmlns:a16="http://schemas.microsoft.com/office/drawing/2014/main" xmlns="" id="{51BFBCD4-D42E-4437-817D-013AB5103FDF}"/>
              </a:ext>
            </a:extLst>
          </p:cNvPr>
          <p:cNvSpPr/>
          <p:nvPr/>
        </p:nvSpPr>
        <p:spPr>
          <a:xfrm>
            <a:off x="9192344" y="3750054"/>
            <a:ext cx="2483372" cy="461665"/>
          </a:xfrm>
          <a:prstGeom prst="rect">
            <a:avLst/>
          </a:prstGeom>
        </p:spPr>
        <p:txBody>
          <a:bodyPr wrap="none">
            <a:spAutoFit/>
          </a:bodyPr>
          <a:lstStyle/>
          <a:p>
            <a:r>
              <a:rPr lang="es-MX" sz="2400" dirty="0">
                <a:solidFill>
                  <a:schemeClr val="bg1"/>
                </a:solidFill>
              </a:rPr>
              <a:t>Desigualdad social</a:t>
            </a:r>
            <a:endParaRPr lang="es-CO" sz="2400" dirty="0"/>
          </a:p>
        </p:txBody>
      </p:sp>
      <p:sp>
        <p:nvSpPr>
          <p:cNvPr id="9" name="Rectángulo 8">
            <a:extLst>
              <a:ext uri="{FF2B5EF4-FFF2-40B4-BE49-F238E27FC236}">
                <a16:creationId xmlns:a16="http://schemas.microsoft.com/office/drawing/2014/main" xmlns="" id="{9BC14C28-7C26-4596-B594-5DE200CEF0D3}"/>
              </a:ext>
            </a:extLst>
          </p:cNvPr>
          <p:cNvSpPr/>
          <p:nvPr/>
        </p:nvSpPr>
        <p:spPr>
          <a:xfrm>
            <a:off x="60386" y="2408895"/>
            <a:ext cx="1872209" cy="923330"/>
          </a:xfrm>
          <a:prstGeom prst="rect">
            <a:avLst/>
          </a:prstGeom>
        </p:spPr>
        <p:txBody>
          <a:bodyPr wrap="square">
            <a:spAutoFit/>
          </a:bodyPr>
          <a:lstStyle/>
          <a:p>
            <a:r>
              <a:rPr lang="es-MX" dirty="0">
                <a:solidFill>
                  <a:schemeClr val="bg1"/>
                </a:solidFill>
              </a:rPr>
              <a:t>Débil Participación Social</a:t>
            </a:r>
            <a:endParaRPr lang="es-CO" dirty="0">
              <a:solidFill>
                <a:schemeClr val="bg1"/>
              </a:solidFill>
            </a:endParaRPr>
          </a:p>
        </p:txBody>
      </p:sp>
      <p:sp>
        <p:nvSpPr>
          <p:cNvPr id="10" name="Rectángulo 9">
            <a:extLst>
              <a:ext uri="{FF2B5EF4-FFF2-40B4-BE49-F238E27FC236}">
                <a16:creationId xmlns:a16="http://schemas.microsoft.com/office/drawing/2014/main" xmlns="" id="{A2860436-40A2-4FB5-9BFB-D4F15A7C197D}"/>
              </a:ext>
            </a:extLst>
          </p:cNvPr>
          <p:cNvSpPr/>
          <p:nvPr/>
        </p:nvSpPr>
        <p:spPr>
          <a:xfrm>
            <a:off x="1847527" y="2422629"/>
            <a:ext cx="1872209" cy="646331"/>
          </a:xfrm>
          <a:prstGeom prst="rect">
            <a:avLst/>
          </a:prstGeom>
        </p:spPr>
        <p:txBody>
          <a:bodyPr wrap="square">
            <a:spAutoFit/>
          </a:bodyPr>
          <a:lstStyle/>
          <a:p>
            <a:r>
              <a:rPr lang="es-MX" dirty="0">
                <a:solidFill>
                  <a:schemeClr val="bg1"/>
                </a:solidFill>
              </a:rPr>
              <a:t>Múltiples vulnerabilidades</a:t>
            </a:r>
            <a:endParaRPr lang="es-CO" dirty="0">
              <a:solidFill>
                <a:schemeClr val="bg1"/>
              </a:solidFill>
            </a:endParaRPr>
          </a:p>
        </p:txBody>
      </p:sp>
      <p:sp>
        <p:nvSpPr>
          <p:cNvPr id="11" name="Rectángulo 10">
            <a:extLst>
              <a:ext uri="{FF2B5EF4-FFF2-40B4-BE49-F238E27FC236}">
                <a16:creationId xmlns:a16="http://schemas.microsoft.com/office/drawing/2014/main" xmlns="" id="{755E4DD0-F7CB-4143-9F4F-BABF23CF3191}"/>
              </a:ext>
            </a:extLst>
          </p:cNvPr>
          <p:cNvSpPr/>
          <p:nvPr/>
        </p:nvSpPr>
        <p:spPr>
          <a:xfrm>
            <a:off x="9552383" y="2291229"/>
            <a:ext cx="2016225" cy="646331"/>
          </a:xfrm>
          <a:prstGeom prst="rect">
            <a:avLst/>
          </a:prstGeom>
        </p:spPr>
        <p:txBody>
          <a:bodyPr wrap="square">
            <a:spAutoFit/>
          </a:bodyPr>
          <a:lstStyle/>
          <a:p>
            <a:r>
              <a:rPr lang="es-MX" dirty="0">
                <a:solidFill>
                  <a:schemeClr val="bg1"/>
                </a:solidFill>
              </a:rPr>
              <a:t>Inadecuado uso de espacio público</a:t>
            </a:r>
            <a:endParaRPr lang="es-CO" dirty="0">
              <a:solidFill>
                <a:schemeClr val="bg1"/>
              </a:solidFill>
            </a:endParaRPr>
          </a:p>
        </p:txBody>
      </p:sp>
      <p:sp>
        <p:nvSpPr>
          <p:cNvPr id="12" name="Rectángulo 11">
            <a:extLst>
              <a:ext uri="{FF2B5EF4-FFF2-40B4-BE49-F238E27FC236}">
                <a16:creationId xmlns:a16="http://schemas.microsoft.com/office/drawing/2014/main" xmlns="" id="{0ED029A7-D652-4DEF-9E40-8AADAD557329}"/>
              </a:ext>
            </a:extLst>
          </p:cNvPr>
          <p:cNvSpPr/>
          <p:nvPr/>
        </p:nvSpPr>
        <p:spPr>
          <a:xfrm>
            <a:off x="7608167" y="1068608"/>
            <a:ext cx="2016225" cy="584775"/>
          </a:xfrm>
          <a:prstGeom prst="rect">
            <a:avLst/>
          </a:prstGeom>
        </p:spPr>
        <p:txBody>
          <a:bodyPr wrap="square">
            <a:spAutoFit/>
          </a:bodyPr>
          <a:lstStyle/>
          <a:p>
            <a:r>
              <a:rPr lang="es-MX" sz="1600" dirty="0">
                <a:solidFill>
                  <a:schemeClr val="bg1"/>
                </a:solidFill>
              </a:rPr>
              <a:t>Accidentes de tránsito</a:t>
            </a:r>
            <a:endParaRPr lang="es-CO" sz="1600" dirty="0">
              <a:solidFill>
                <a:schemeClr val="bg1"/>
              </a:solidFill>
            </a:endParaRPr>
          </a:p>
        </p:txBody>
      </p:sp>
      <p:sp>
        <p:nvSpPr>
          <p:cNvPr id="14" name="Rectángulo 13">
            <a:extLst>
              <a:ext uri="{FF2B5EF4-FFF2-40B4-BE49-F238E27FC236}">
                <a16:creationId xmlns:a16="http://schemas.microsoft.com/office/drawing/2014/main" xmlns="" id="{CCDB7FD7-2A49-49C9-8FBD-ACBD497D9824}"/>
              </a:ext>
            </a:extLst>
          </p:cNvPr>
          <p:cNvSpPr/>
          <p:nvPr/>
        </p:nvSpPr>
        <p:spPr>
          <a:xfrm>
            <a:off x="263352" y="477069"/>
            <a:ext cx="2016225" cy="584775"/>
          </a:xfrm>
          <a:prstGeom prst="rect">
            <a:avLst/>
          </a:prstGeom>
        </p:spPr>
        <p:txBody>
          <a:bodyPr wrap="square">
            <a:spAutoFit/>
          </a:bodyPr>
          <a:lstStyle/>
          <a:p>
            <a:r>
              <a:rPr lang="es-MX" sz="1600" dirty="0">
                <a:solidFill>
                  <a:schemeClr val="bg1"/>
                </a:solidFill>
              </a:rPr>
              <a:t>Crónicas, deficiencia cardio-pulmonar</a:t>
            </a:r>
            <a:endParaRPr lang="es-CO" sz="1600" dirty="0">
              <a:solidFill>
                <a:schemeClr val="bg1"/>
              </a:solidFill>
            </a:endParaRPr>
          </a:p>
        </p:txBody>
      </p:sp>
      <p:sp>
        <p:nvSpPr>
          <p:cNvPr id="15" name="Rectángulo 14">
            <a:extLst>
              <a:ext uri="{FF2B5EF4-FFF2-40B4-BE49-F238E27FC236}">
                <a16:creationId xmlns:a16="http://schemas.microsoft.com/office/drawing/2014/main" xmlns="" id="{CC3F67F5-3206-4A2F-ADE0-E8A8297F9EF9}"/>
              </a:ext>
            </a:extLst>
          </p:cNvPr>
          <p:cNvSpPr/>
          <p:nvPr/>
        </p:nvSpPr>
        <p:spPr>
          <a:xfrm>
            <a:off x="1759783" y="938524"/>
            <a:ext cx="2016225" cy="584775"/>
          </a:xfrm>
          <a:prstGeom prst="rect">
            <a:avLst/>
          </a:prstGeom>
        </p:spPr>
        <p:txBody>
          <a:bodyPr wrap="square">
            <a:spAutoFit/>
          </a:bodyPr>
          <a:lstStyle/>
          <a:p>
            <a:r>
              <a:rPr lang="es-MX" sz="1600" dirty="0">
                <a:solidFill>
                  <a:schemeClr val="bg1"/>
                </a:solidFill>
              </a:rPr>
              <a:t>Equipamientos y dotaciones precarias</a:t>
            </a:r>
            <a:endParaRPr lang="es-CO" sz="1600" dirty="0">
              <a:solidFill>
                <a:schemeClr val="bg1"/>
              </a:solidFill>
            </a:endParaRPr>
          </a:p>
        </p:txBody>
      </p:sp>
      <p:sp>
        <p:nvSpPr>
          <p:cNvPr id="16" name="Rectángulo 15">
            <a:extLst>
              <a:ext uri="{FF2B5EF4-FFF2-40B4-BE49-F238E27FC236}">
                <a16:creationId xmlns:a16="http://schemas.microsoft.com/office/drawing/2014/main" xmlns="" id="{850483F0-9485-4DEE-B87D-B2BCC537B9DD}"/>
              </a:ext>
            </a:extLst>
          </p:cNvPr>
          <p:cNvSpPr/>
          <p:nvPr/>
        </p:nvSpPr>
        <p:spPr>
          <a:xfrm>
            <a:off x="4357276" y="913134"/>
            <a:ext cx="1296145" cy="338554"/>
          </a:xfrm>
          <a:prstGeom prst="rect">
            <a:avLst/>
          </a:prstGeom>
        </p:spPr>
        <p:txBody>
          <a:bodyPr wrap="square">
            <a:spAutoFit/>
          </a:bodyPr>
          <a:lstStyle/>
          <a:p>
            <a:r>
              <a:rPr lang="es-MX" sz="1600" dirty="0">
                <a:solidFill>
                  <a:schemeClr val="bg1"/>
                </a:solidFill>
              </a:rPr>
              <a:t>Violencias</a:t>
            </a:r>
            <a:endParaRPr lang="es-CO" sz="1600" dirty="0">
              <a:solidFill>
                <a:schemeClr val="bg1"/>
              </a:solidFill>
            </a:endParaRPr>
          </a:p>
        </p:txBody>
      </p:sp>
      <p:sp>
        <p:nvSpPr>
          <p:cNvPr id="17" name="Rectángulo 16">
            <a:extLst>
              <a:ext uri="{FF2B5EF4-FFF2-40B4-BE49-F238E27FC236}">
                <a16:creationId xmlns:a16="http://schemas.microsoft.com/office/drawing/2014/main" xmlns="" id="{A0EB627E-A7B4-4C48-91E6-032B78DA1D54}"/>
              </a:ext>
            </a:extLst>
          </p:cNvPr>
          <p:cNvSpPr/>
          <p:nvPr/>
        </p:nvSpPr>
        <p:spPr>
          <a:xfrm>
            <a:off x="5661820" y="605725"/>
            <a:ext cx="1872210" cy="584775"/>
          </a:xfrm>
          <a:prstGeom prst="rect">
            <a:avLst/>
          </a:prstGeom>
        </p:spPr>
        <p:txBody>
          <a:bodyPr wrap="square">
            <a:spAutoFit/>
          </a:bodyPr>
          <a:lstStyle/>
          <a:p>
            <a:r>
              <a:rPr lang="es-MX" sz="1600" dirty="0">
                <a:solidFill>
                  <a:schemeClr val="bg1"/>
                </a:solidFill>
              </a:rPr>
              <a:t>Contaminación de cuerpos de agua</a:t>
            </a:r>
            <a:endParaRPr lang="es-CO" sz="1600" dirty="0">
              <a:solidFill>
                <a:schemeClr val="bg1"/>
              </a:solidFill>
            </a:endParaRPr>
          </a:p>
        </p:txBody>
      </p:sp>
      <p:sp>
        <p:nvSpPr>
          <p:cNvPr id="18" name="Rectángulo 17">
            <a:extLst>
              <a:ext uri="{FF2B5EF4-FFF2-40B4-BE49-F238E27FC236}">
                <a16:creationId xmlns:a16="http://schemas.microsoft.com/office/drawing/2014/main" xmlns="" id="{DA7E1972-8A42-433C-B0B8-120514BECC69}"/>
              </a:ext>
            </a:extLst>
          </p:cNvPr>
          <p:cNvSpPr/>
          <p:nvPr/>
        </p:nvSpPr>
        <p:spPr>
          <a:xfrm>
            <a:off x="7968206" y="117029"/>
            <a:ext cx="1872210" cy="830997"/>
          </a:xfrm>
          <a:prstGeom prst="rect">
            <a:avLst/>
          </a:prstGeom>
        </p:spPr>
        <p:txBody>
          <a:bodyPr wrap="square">
            <a:spAutoFit/>
          </a:bodyPr>
          <a:lstStyle/>
          <a:p>
            <a:r>
              <a:rPr lang="es-MX" sz="1600" dirty="0">
                <a:solidFill>
                  <a:schemeClr val="bg1"/>
                </a:solidFill>
              </a:rPr>
              <a:t>Exposición al ruido – perdida de audición</a:t>
            </a:r>
            <a:endParaRPr lang="es-CO" sz="1600" dirty="0">
              <a:solidFill>
                <a:schemeClr val="bg1"/>
              </a:solidFill>
            </a:endParaRPr>
          </a:p>
        </p:txBody>
      </p:sp>
      <p:sp>
        <p:nvSpPr>
          <p:cNvPr id="19" name="Rectángulo 18">
            <a:extLst>
              <a:ext uri="{FF2B5EF4-FFF2-40B4-BE49-F238E27FC236}">
                <a16:creationId xmlns:a16="http://schemas.microsoft.com/office/drawing/2014/main" xmlns="" id="{A49D9F8A-41D9-43DF-B111-EFFE3A7BF076}"/>
              </a:ext>
            </a:extLst>
          </p:cNvPr>
          <p:cNvSpPr/>
          <p:nvPr/>
        </p:nvSpPr>
        <p:spPr>
          <a:xfrm>
            <a:off x="9840415" y="323761"/>
            <a:ext cx="1872210" cy="338554"/>
          </a:xfrm>
          <a:prstGeom prst="rect">
            <a:avLst/>
          </a:prstGeom>
        </p:spPr>
        <p:txBody>
          <a:bodyPr wrap="square">
            <a:spAutoFit/>
          </a:bodyPr>
          <a:lstStyle/>
          <a:p>
            <a:r>
              <a:rPr lang="es-MX" sz="1600" dirty="0">
                <a:solidFill>
                  <a:schemeClr val="bg1"/>
                </a:solidFill>
              </a:rPr>
              <a:t>Consumo de SPA</a:t>
            </a:r>
            <a:endParaRPr lang="es-CO" sz="1600" dirty="0">
              <a:solidFill>
                <a:schemeClr val="bg1"/>
              </a:solidFill>
            </a:endParaRPr>
          </a:p>
        </p:txBody>
      </p:sp>
      <p:sp>
        <p:nvSpPr>
          <p:cNvPr id="20" name="Rectángulo 19">
            <a:extLst>
              <a:ext uri="{FF2B5EF4-FFF2-40B4-BE49-F238E27FC236}">
                <a16:creationId xmlns:a16="http://schemas.microsoft.com/office/drawing/2014/main" xmlns="" id="{F0EEAB82-39BB-4BFD-80BE-B6993F7877E2}"/>
              </a:ext>
            </a:extLst>
          </p:cNvPr>
          <p:cNvSpPr/>
          <p:nvPr/>
        </p:nvSpPr>
        <p:spPr>
          <a:xfrm>
            <a:off x="10308374" y="737459"/>
            <a:ext cx="1872210" cy="830997"/>
          </a:xfrm>
          <a:prstGeom prst="rect">
            <a:avLst/>
          </a:prstGeom>
        </p:spPr>
        <p:txBody>
          <a:bodyPr wrap="square">
            <a:spAutoFit/>
          </a:bodyPr>
          <a:lstStyle/>
          <a:p>
            <a:r>
              <a:rPr lang="es-MX" sz="1600" dirty="0">
                <a:solidFill>
                  <a:schemeClr val="bg1"/>
                </a:solidFill>
              </a:rPr>
              <a:t>Vertimientos, residuos </a:t>
            </a:r>
            <a:r>
              <a:rPr lang="es-MX" sz="1600">
                <a:solidFill>
                  <a:schemeClr val="bg1"/>
                </a:solidFill>
              </a:rPr>
              <a:t>sólidos inadecuados</a:t>
            </a:r>
            <a:endParaRPr lang="es-CO" sz="1600" dirty="0">
              <a:solidFill>
                <a:schemeClr val="bg1"/>
              </a:solidFill>
            </a:endParaRPr>
          </a:p>
        </p:txBody>
      </p:sp>
      <p:sp>
        <p:nvSpPr>
          <p:cNvPr id="21" name="Rectángulo 20">
            <a:extLst>
              <a:ext uri="{FF2B5EF4-FFF2-40B4-BE49-F238E27FC236}">
                <a16:creationId xmlns:a16="http://schemas.microsoft.com/office/drawing/2014/main" xmlns="" id="{D1FE12E4-75AB-459C-B312-361459A0C703}"/>
              </a:ext>
            </a:extLst>
          </p:cNvPr>
          <p:cNvSpPr/>
          <p:nvPr/>
        </p:nvSpPr>
        <p:spPr>
          <a:xfrm>
            <a:off x="9482508" y="4509120"/>
            <a:ext cx="2662164" cy="830997"/>
          </a:xfrm>
          <a:prstGeom prst="rect">
            <a:avLst/>
          </a:prstGeom>
        </p:spPr>
        <p:txBody>
          <a:bodyPr wrap="square">
            <a:spAutoFit/>
          </a:bodyPr>
          <a:lstStyle/>
          <a:p>
            <a:pPr algn="ctr"/>
            <a:r>
              <a:rPr lang="es-MX" sz="2400" dirty="0">
                <a:solidFill>
                  <a:schemeClr val="bg1"/>
                </a:solidFill>
              </a:rPr>
              <a:t>Falta de educación integral e integrada</a:t>
            </a:r>
            <a:endParaRPr lang="es-CO" sz="2400" dirty="0"/>
          </a:p>
        </p:txBody>
      </p:sp>
      <p:sp>
        <p:nvSpPr>
          <p:cNvPr id="22" name="Rectángulo 21">
            <a:extLst>
              <a:ext uri="{FF2B5EF4-FFF2-40B4-BE49-F238E27FC236}">
                <a16:creationId xmlns:a16="http://schemas.microsoft.com/office/drawing/2014/main" xmlns="" id="{DBBE4F68-8EF1-4423-B2E1-DEE4552D842B}"/>
              </a:ext>
            </a:extLst>
          </p:cNvPr>
          <p:cNvSpPr/>
          <p:nvPr/>
        </p:nvSpPr>
        <p:spPr>
          <a:xfrm>
            <a:off x="2297531" y="100026"/>
            <a:ext cx="2016225" cy="830997"/>
          </a:xfrm>
          <a:prstGeom prst="rect">
            <a:avLst/>
          </a:prstGeom>
        </p:spPr>
        <p:txBody>
          <a:bodyPr wrap="square">
            <a:spAutoFit/>
          </a:bodyPr>
          <a:lstStyle/>
          <a:p>
            <a:r>
              <a:rPr lang="es-MX" sz="1600" dirty="0">
                <a:solidFill>
                  <a:schemeClr val="bg1"/>
                </a:solidFill>
              </a:rPr>
              <a:t>EDA, Hepatitis A, Fiebre Tifoidea y paratifoidea</a:t>
            </a:r>
            <a:endParaRPr lang="es-CO" sz="1600" dirty="0">
              <a:solidFill>
                <a:schemeClr val="bg1"/>
              </a:solidFill>
            </a:endParaRPr>
          </a:p>
        </p:txBody>
      </p:sp>
      <p:sp>
        <p:nvSpPr>
          <p:cNvPr id="23" name="Rectángulo 22">
            <a:extLst>
              <a:ext uri="{FF2B5EF4-FFF2-40B4-BE49-F238E27FC236}">
                <a16:creationId xmlns:a16="http://schemas.microsoft.com/office/drawing/2014/main" xmlns="" id="{36BE8B75-EB04-4BB6-ADB9-387FEC4B3417}"/>
              </a:ext>
            </a:extLst>
          </p:cNvPr>
          <p:cNvSpPr/>
          <p:nvPr/>
        </p:nvSpPr>
        <p:spPr>
          <a:xfrm>
            <a:off x="1991544" y="4293096"/>
            <a:ext cx="1786066" cy="461665"/>
          </a:xfrm>
          <a:prstGeom prst="rect">
            <a:avLst/>
          </a:prstGeom>
        </p:spPr>
        <p:txBody>
          <a:bodyPr wrap="none">
            <a:spAutoFit/>
          </a:bodyPr>
          <a:lstStyle/>
          <a:p>
            <a:r>
              <a:rPr lang="es-MX" sz="2400" dirty="0">
                <a:solidFill>
                  <a:schemeClr val="bg1"/>
                </a:solidFill>
              </a:rPr>
              <a:t>Inequidades </a:t>
            </a:r>
            <a:endParaRPr lang="es-CO" sz="2400" dirty="0"/>
          </a:p>
        </p:txBody>
      </p:sp>
      <p:sp>
        <p:nvSpPr>
          <p:cNvPr id="24" name="Rectángulo 23">
            <a:extLst>
              <a:ext uri="{FF2B5EF4-FFF2-40B4-BE49-F238E27FC236}">
                <a16:creationId xmlns:a16="http://schemas.microsoft.com/office/drawing/2014/main" xmlns="" id="{5401D3E0-6018-4977-BAE4-20FEEC570D49}"/>
              </a:ext>
            </a:extLst>
          </p:cNvPr>
          <p:cNvSpPr/>
          <p:nvPr/>
        </p:nvSpPr>
        <p:spPr>
          <a:xfrm>
            <a:off x="4439815" y="117029"/>
            <a:ext cx="1872211" cy="338554"/>
          </a:xfrm>
          <a:prstGeom prst="rect">
            <a:avLst/>
          </a:prstGeom>
        </p:spPr>
        <p:txBody>
          <a:bodyPr wrap="square">
            <a:spAutoFit/>
          </a:bodyPr>
          <a:lstStyle/>
          <a:p>
            <a:r>
              <a:rPr lang="es-MX" sz="1600" dirty="0">
                <a:solidFill>
                  <a:schemeClr val="bg1"/>
                </a:solidFill>
              </a:rPr>
              <a:t>Rabia, Encefalitis</a:t>
            </a:r>
            <a:endParaRPr lang="es-CO" sz="1600" dirty="0">
              <a:solidFill>
                <a:schemeClr val="bg1"/>
              </a:solidFill>
            </a:endParaRPr>
          </a:p>
        </p:txBody>
      </p:sp>
      <p:sp>
        <p:nvSpPr>
          <p:cNvPr id="25" name="Rectángulo 24">
            <a:extLst>
              <a:ext uri="{FF2B5EF4-FFF2-40B4-BE49-F238E27FC236}">
                <a16:creationId xmlns:a16="http://schemas.microsoft.com/office/drawing/2014/main" xmlns="" id="{4E7CF8B2-F6C0-4325-8CF6-7E015192929C}"/>
              </a:ext>
            </a:extLst>
          </p:cNvPr>
          <p:cNvSpPr/>
          <p:nvPr/>
        </p:nvSpPr>
        <p:spPr>
          <a:xfrm>
            <a:off x="6591924" y="195953"/>
            <a:ext cx="645940" cy="338554"/>
          </a:xfrm>
          <a:prstGeom prst="rect">
            <a:avLst/>
          </a:prstGeom>
        </p:spPr>
        <p:txBody>
          <a:bodyPr wrap="square">
            <a:spAutoFit/>
          </a:bodyPr>
          <a:lstStyle/>
          <a:p>
            <a:r>
              <a:rPr lang="es-MX" sz="1600" dirty="0">
                <a:solidFill>
                  <a:schemeClr val="bg1"/>
                </a:solidFill>
              </a:rPr>
              <a:t>IRA</a:t>
            </a:r>
            <a:endParaRPr lang="es-CO" sz="1600" dirty="0">
              <a:solidFill>
                <a:schemeClr val="bg1"/>
              </a:solidFill>
            </a:endParaRPr>
          </a:p>
        </p:txBody>
      </p:sp>
      <p:sp>
        <p:nvSpPr>
          <p:cNvPr id="26" name="Rectángulo 25">
            <a:extLst>
              <a:ext uri="{FF2B5EF4-FFF2-40B4-BE49-F238E27FC236}">
                <a16:creationId xmlns:a16="http://schemas.microsoft.com/office/drawing/2014/main" xmlns="" id="{1F65EA2D-47D8-4E8A-B57F-1455345D575C}"/>
              </a:ext>
            </a:extLst>
          </p:cNvPr>
          <p:cNvSpPr/>
          <p:nvPr/>
        </p:nvSpPr>
        <p:spPr>
          <a:xfrm>
            <a:off x="8581909" y="1429763"/>
            <a:ext cx="2369116" cy="584775"/>
          </a:xfrm>
          <a:prstGeom prst="rect">
            <a:avLst/>
          </a:prstGeom>
        </p:spPr>
        <p:txBody>
          <a:bodyPr wrap="square">
            <a:spAutoFit/>
          </a:bodyPr>
          <a:lstStyle/>
          <a:p>
            <a:r>
              <a:rPr lang="es-MX" sz="1600" dirty="0">
                <a:solidFill>
                  <a:schemeClr val="bg1"/>
                </a:solidFill>
              </a:rPr>
              <a:t>Dengue, Zika, </a:t>
            </a:r>
            <a:r>
              <a:rPr lang="es-MX" sz="1600" dirty="0" err="1">
                <a:solidFill>
                  <a:schemeClr val="bg1"/>
                </a:solidFill>
              </a:rPr>
              <a:t>Chigunguña</a:t>
            </a:r>
            <a:r>
              <a:rPr lang="es-MX" sz="1600" dirty="0">
                <a:solidFill>
                  <a:schemeClr val="bg1"/>
                </a:solidFill>
              </a:rPr>
              <a:t>, malaria, </a:t>
            </a:r>
            <a:r>
              <a:rPr lang="es-MX" sz="1600" dirty="0" err="1">
                <a:solidFill>
                  <a:schemeClr val="bg1"/>
                </a:solidFill>
              </a:rPr>
              <a:t>chagas</a:t>
            </a:r>
            <a:endParaRPr lang="es-CO" sz="1600" dirty="0">
              <a:solidFill>
                <a:schemeClr val="bg1"/>
              </a:solidFill>
            </a:endParaRPr>
          </a:p>
        </p:txBody>
      </p:sp>
      <p:sp>
        <p:nvSpPr>
          <p:cNvPr id="27" name="Rectángulo 26">
            <a:extLst>
              <a:ext uri="{FF2B5EF4-FFF2-40B4-BE49-F238E27FC236}">
                <a16:creationId xmlns:a16="http://schemas.microsoft.com/office/drawing/2014/main" xmlns="" id="{D7920D6D-76FC-48E5-B826-FBC4605381D7}"/>
              </a:ext>
            </a:extLst>
          </p:cNvPr>
          <p:cNvSpPr/>
          <p:nvPr/>
        </p:nvSpPr>
        <p:spPr>
          <a:xfrm>
            <a:off x="10911755" y="1702946"/>
            <a:ext cx="1448941" cy="584775"/>
          </a:xfrm>
          <a:prstGeom prst="rect">
            <a:avLst/>
          </a:prstGeom>
        </p:spPr>
        <p:txBody>
          <a:bodyPr wrap="square">
            <a:spAutoFit/>
          </a:bodyPr>
          <a:lstStyle/>
          <a:p>
            <a:r>
              <a:rPr lang="es-MX" sz="1600" dirty="0">
                <a:solidFill>
                  <a:schemeClr val="bg1"/>
                </a:solidFill>
              </a:rPr>
              <a:t>Señalización inadecuada</a:t>
            </a:r>
            <a:endParaRPr lang="es-CO" sz="1600" dirty="0">
              <a:solidFill>
                <a:schemeClr val="bg1"/>
              </a:solidFill>
            </a:endParaRPr>
          </a:p>
        </p:txBody>
      </p:sp>
      <p:sp>
        <p:nvSpPr>
          <p:cNvPr id="28" name="Rectángulo 27">
            <a:extLst>
              <a:ext uri="{FF2B5EF4-FFF2-40B4-BE49-F238E27FC236}">
                <a16:creationId xmlns:a16="http://schemas.microsoft.com/office/drawing/2014/main" xmlns="" id="{72BE611D-43CD-4B5C-B6A2-8825FDF593E0}"/>
              </a:ext>
            </a:extLst>
          </p:cNvPr>
          <p:cNvSpPr/>
          <p:nvPr/>
        </p:nvSpPr>
        <p:spPr>
          <a:xfrm>
            <a:off x="7176120" y="4293096"/>
            <a:ext cx="2411364" cy="830997"/>
          </a:xfrm>
          <a:prstGeom prst="rect">
            <a:avLst/>
          </a:prstGeom>
        </p:spPr>
        <p:txBody>
          <a:bodyPr wrap="square">
            <a:spAutoFit/>
          </a:bodyPr>
          <a:lstStyle/>
          <a:p>
            <a:pPr algn="ctr"/>
            <a:r>
              <a:rPr lang="es-MX" sz="2400" dirty="0">
                <a:solidFill>
                  <a:schemeClr val="bg1"/>
                </a:solidFill>
              </a:rPr>
              <a:t>Falta de ciudadanía</a:t>
            </a:r>
            <a:endParaRPr lang="es-CO" sz="2400" dirty="0"/>
          </a:p>
        </p:txBody>
      </p:sp>
      <p:sp>
        <p:nvSpPr>
          <p:cNvPr id="29" name="Rectángulo 28">
            <a:extLst>
              <a:ext uri="{FF2B5EF4-FFF2-40B4-BE49-F238E27FC236}">
                <a16:creationId xmlns:a16="http://schemas.microsoft.com/office/drawing/2014/main" xmlns="" id="{066CCA53-EFA7-450B-BABF-DD7E1B652B16}"/>
              </a:ext>
            </a:extLst>
          </p:cNvPr>
          <p:cNvSpPr/>
          <p:nvPr/>
        </p:nvSpPr>
        <p:spPr>
          <a:xfrm rot="20018174">
            <a:off x="2931657" y="1465505"/>
            <a:ext cx="1499819" cy="338554"/>
          </a:xfrm>
          <a:prstGeom prst="rect">
            <a:avLst/>
          </a:prstGeom>
        </p:spPr>
        <p:txBody>
          <a:bodyPr wrap="square">
            <a:spAutoFit/>
          </a:bodyPr>
          <a:lstStyle/>
          <a:p>
            <a:r>
              <a:rPr lang="es-MX" sz="1600" dirty="0">
                <a:solidFill>
                  <a:schemeClr val="bg1"/>
                </a:solidFill>
              </a:rPr>
              <a:t>Intoxicaciones</a:t>
            </a:r>
            <a:endParaRPr lang="es-CO" sz="1600" dirty="0">
              <a:solidFill>
                <a:schemeClr val="bg1"/>
              </a:solidFill>
            </a:endParaRPr>
          </a:p>
        </p:txBody>
      </p:sp>
      <p:sp>
        <p:nvSpPr>
          <p:cNvPr id="30" name="Rectángulo 29">
            <a:extLst>
              <a:ext uri="{FF2B5EF4-FFF2-40B4-BE49-F238E27FC236}">
                <a16:creationId xmlns:a16="http://schemas.microsoft.com/office/drawing/2014/main" xmlns="" id="{3638400A-2E22-45E3-9FD7-827D7DE4BD08}"/>
              </a:ext>
            </a:extLst>
          </p:cNvPr>
          <p:cNvSpPr/>
          <p:nvPr/>
        </p:nvSpPr>
        <p:spPr>
          <a:xfrm>
            <a:off x="47625" y="1449425"/>
            <a:ext cx="2016225" cy="338554"/>
          </a:xfrm>
          <a:prstGeom prst="rect">
            <a:avLst/>
          </a:prstGeom>
        </p:spPr>
        <p:txBody>
          <a:bodyPr wrap="square">
            <a:spAutoFit/>
          </a:bodyPr>
          <a:lstStyle/>
          <a:p>
            <a:r>
              <a:rPr lang="es-MX" sz="1600" dirty="0">
                <a:solidFill>
                  <a:schemeClr val="bg1"/>
                </a:solidFill>
              </a:rPr>
              <a:t>Lesiones por pólvora</a:t>
            </a:r>
            <a:endParaRPr lang="es-CO" sz="1600" dirty="0">
              <a:solidFill>
                <a:schemeClr val="bg1"/>
              </a:solidFill>
            </a:endParaRPr>
          </a:p>
        </p:txBody>
      </p:sp>
      <p:sp>
        <p:nvSpPr>
          <p:cNvPr id="31" name="Rectángulo 30">
            <a:extLst>
              <a:ext uri="{FF2B5EF4-FFF2-40B4-BE49-F238E27FC236}">
                <a16:creationId xmlns:a16="http://schemas.microsoft.com/office/drawing/2014/main" xmlns="" id="{14EED964-6357-4D2B-B3A3-8800F49B5880}"/>
              </a:ext>
            </a:extLst>
          </p:cNvPr>
          <p:cNvSpPr/>
          <p:nvPr/>
        </p:nvSpPr>
        <p:spPr>
          <a:xfrm>
            <a:off x="9482508" y="1115849"/>
            <a:ext cx="645940" cy="338554"/>
          </a:xfrm>
          <a:prstGeom prst="rect">
            <a:avLst/>
          </a:prstGeom>
        </p:spPr>
        <p:txBody>
          <a:bodyPr wrap="square">
            <a:spAutoFit/>
          </a:bodyPr>
          <a:lstStyle/>
          <a:p>
            <a:r>
              <a:rPr lang="es-MX" sz="1600" dirty="0">
                <a:solidFill>
                  <a:schemeClr val="bg1"/>
                </a:solidFill>
              </a:rPr>
              <a:t>TB</a:t>
            </a:r>
            <a:endParaRPr lang="es-CO" sz="1600" dirty="0">
              <a:solidFill>
                <a:schemeClr val="bg1"/>
              </a:solidFill>
            </a:endParaRPr>
          </a:p>
        </p:txBody>
      </p:sp>
      <p:sp>
        <p:nvSpPr>
          <p:cNvPr id="32" name="Rectángulo 31">
            <a:extLst>
              <a:ext uri="{FF2B5EF4-FFF2-40B4-BE49-F238E27FC236}">
                <a16:creationId xmlns:a16="http://schemas.microsoft.com/office/drawing/2014/main" xmlns="" id="{F6B32557-3634-494E-B2BB-DBD8F444FD35}"/>
              </a:ext>
            </a:extLst>
          </p:cNvPr>
          <p:cNvSpPr/>
          <p:nvPr/>
        </p:nvSpPr>
        <p:spPr>
          <a:xfrm>
            <a:off x="4023684" y="632264"/>
            <a:ext cx="1296145" cy="338554"/>
          </a:xfrm>
          <a:prstGeom prst="rect">
            <a:avLst/>
          </a:prstGeom>
        </p:spPr>
        <p:txBody>
          <a:bodyPr wrap="square">
            <a:spAutoFit/>
          </a:bodyPr>
          <a:lstStyle/>
          <a:p>
            <a:r>
              <a:rPr lang="es-MX" sz="1600" dirty="0">
                <a:solidFill>
                  <a:schemeClr val="bg1"/>
                </a:solidFill>
              </a:rPr>
              <a:t>Obesidad</a:t>
            </a:r>
            <a:endParaRPr lang="es-CO" sz="1600" dirty="0">
              <a:solidFill>
                <a:schemeClr val="bg1"/>
              </a:solidFill>
            </a:endParaRPr>
          </a:p>
        </p:txBody>
      </p:sp>
      <p:sp>
        <p:nvSpPr>
          <p:cNvPr id="33" name="Rectángulo 32">
            <a:extLst>
              <a:ext uri="{FF2B5EF4-FFF2-40B4-BE49-F238E27FC236}">
                <a16:creationId xmlns:a16="http://schemas.microsoft.com/office/drawing/2014/main" xmlns="" id="{C54D799C-9560-48D4-94DF-EE63D888F8D6}"/>
              </a:ext>
            </a:extLst>
          </p:cNvPr>
          <p:cNvSpPr/>
          <p:nvPr/>
        </p:nvSpPr>
        <p:spPr>
          <a:xfrm>
            <a:off x="4439816" y="2494637"/>
            <a:ext cx="2445572" cy="646331"/>
          </a:xfrm>
          <a:prstGeom prst="rect">
            <a:avLst/>
          </a:prstGeom>
        </p:spPr>
        <p:txBody>
          <a:bodyPr wrap="square">
            <a:spAutoFit/>
          </a:bodyPr>
          <a:lstStyle/>
          <a:p>
            <a:r>
              <a:rPr lang="es-MX" dirty="0">
                <a:solidFill>
                  <a:schemeClr val="bg1"/>
                </a:solidFill>
              </a:rPr>
              <a:t>Falta de articulación sectorial e intersectorial</a:t>
            </a:r>
          </a:p>
        </p:txBody>
      </p:sp>
      <p:sp>
        <p:nvSpPr>
          <p:cNvPr id="34" name="Rectángulo 33">
            <a:extLst>
              <a:ext uri="{FF2B5EF4-FFF2-40B4-BE49-F238E27FC236}">
                <a16:creationId xmlns:a16="http://schemas.microsoft.com/office/drawing/2014/main" xmlns="" id="{A6C439F3-25B6-4554-B39C-6286881314C6}"/>
              </a:ext>
            </a:extLst>
          </p:cNvPr>
          <p:cNvSpPr/>
          <p:nvPr/>
        </p:nvSpPr>
        <p:spPr>
          <a:xfrm>
            <a:off x="1487488" y="3358733"/>
            <a:ext cx="2445572" cy="369332"/>
          </a:xfrm>
          <a:prstGeom prst="rect">
            <a:avLst/>
          </a:prstGeom>
        </p:spPr>
        <p:txBody>
          <a:bodyPr wrap="square">
            <a:spAutoFit/>
          </a:bodyPr>
          <a:lstStyle/>
          <a:p>
            <a:r>
              <a:rPr lang="es-MX" dirty="0">
                <a:solidFill>
                  <a:schemeClr val="bg1"/>
                </a:solidFill>
              </a:rPr>
              <a:t>Liderazgos individuales </a:t>
            </a:r>
          </a:p>
        </p:txBody>
      </p:sp>
      <p:sp>
        <p:nvSpPr>
          <p:cNvPr id="35" name="Rectángulo 34">
            <a:extLst>
              <a:ext uri="{FF2B5EF4-FFF2-40B4-BE49-F238E27FC236}">
                <a16:creationId xmlns:a16="http://schemas.microsoft.com/office/drawing/2014/main" xmlns="" id="{2937FAD6-1235-4DFE-9F67-CC807847390A}"/>
              </a:ext>
            </a:extLst>
          </p:cNvPr>
          <p:cNvSpPr/>
          <p:nvPr/>
        </p:nvSpPr>
        <p:spPr>
          <a:xfrm>
            <a:off x="191344" y="3851756"/>
            <a:ext cx="1293444" cy="369332"/>
          </a:xfrm>
          <a:prstGeom prst="rect">
            <a:avLst/>
          </a:prstGeom>
        </p:spPr>
        <p:txBody>
          <a:bodyPr wrap="square">
            <a:spAutoFit/>
          </a:bodyPr>
          <a:lstStyle/>
          <a:p>
            <a:pPr algn="ctr"/>
            <a:r>
              <a:rPr lang="es-MX" dirty="0">
                <a:solidFill>
                  <a:schemeClr val="bg1"/>
                </a:solidFill>
              </a:rPr>
              <a:t>Ilegalidad </a:t>
            </a:r>
          </a:p>
        </p:txBody>
      </p:sp>
      <p:sp>
        <p:nvSpPr>
          <p:cNvPr id="37" name="Rectángulo 36">
            <a:extLst>
              <a:ext uri="{FF2B5EF4-FFF2-40B4-BE49-F238E27FC236}">
                <a16:creationId xmlns:a16="http://schemas.microsoft.com/office/drawing/2014/main" xmlns="" id="{F2C15503-2838-4762-B924-C28B26F4489D}"/>
              </a:ext>
            </a:extLst>
          </p:cNvPr>
          <p:cNvSpPr/>
          <p:nvPr/>
        </p:nvSpPr>
        <p:spPr>
          <a:xfrm>
            <a:off x="4218915" y="4938131"/>
            <a:ext cx="1572866" cy="461665"/>
          </a:xfrm>
          <a:prstGeom prst="rect">
            <a:avLst/>
          </a:prstGeom>
        </p:spPr>
        <p:txBody>
          <a:bodyPr wrap="none">
            <a:spAutoFit/>
          </a:bodyPr>
          <a:lstStyle/>
          <a:p>
            <a:r>
              <a:rPr lang="es-MX" sz="2400" dirty="0">
                <a:solidFill>
                  <a:schemeClr val="bg1"/>
                </a:solidFill>
              </a:rPr>
              <a:t>Corrupción</a:t>
            </a:r>
            <a:endParaRPr lang="es-CO" sz="2400" dirty="0"/>
          </a:p>
        </p:txBody>
      </p:sp>
      <p:sp>
        <p:nvSpPr>
          <p:cNvPr id="38" name="Rectángulo 37">
            <a:extLst>
              <a:ext uri="{FF2B5EF4-FFF2-40B4-BE49-F238E27FC236}">
                <a16:creationId xmlns:a16="http://schemas.microsoft.com/office/drawing/2014/main" xmlns="" id="{02FC2C28-EB28-4E58-A8B2-1E3FC5ED5051}"/>
              </a:ext>
            </a:extLst>
          </p:cNvPr>
          <p:cNvSpPr/>
          <p:nvPr/>
        </p:nvSpPr>
        <p:spPr>
          <a:xfrm>
            <a:off x="911424" y="5090531"/>
            <a:ext cx="2829172" cy="461665"/>
          </a:xfrm>
          <a:prstGeom prst="rect">
            <a:avLst/>
          </a:prstGeom>
        </p:spPr>
        <p:txBody>
          <a:bodyPr wrap="none">
            <a:spAutoFit/>
          </a:bodyPr>
          <a:lstStyle/>
          <a:p>
            <a:r>
              <a:rPr lang="es-MX" sz="2400" dirty="0">
                <a:solidFill>
                  <a:schemeClr val="bg1"/>
                </a:solidFill>
              </a:rPr>
              <a:t>La Ley del más fuerte</a:t>
            </a:r>
            <a:endParaRPr lang="es-CO" sz="2400" dirty="0"/>
          </a:p>
        </p:txBody>
      </p:sp>
      <p:sp>
        <p:nvSpPr>
          <p:cNvPr id="39" name="Rectángulo 38">
            <a:extLst>
              <a:ext uri="{FF2B5EF4-FFF2-40B4-BE49-F238E27FC236}">
                <a16:creationId xmlns:a16="http://schemas.microsoft.com/office/drawing/2014/main" xmlns="" id="{5888487C-6B90-4ABD-9197-19EAEB3ED1B5}"/>
              </a:ext>
            </a:extLst>
          </p:cNvPr>
          <p:cNvSpPr/>
          <p:nvPr/>
        </p:nvSpPr>
        <p:spPr>
          <a:xfrm>
            <a:off x="4764089" y="3411300"/>
            <a:ext cx="2723340" cy="369332"/>
          </a:xfrm>
          <a:prstGeom prst="rect">
            <a:avLst/>
          </a:prstGeom>
        </p:spPr>
        <p:txBody>
          <a:bodyPr wrap="square">
            <a:spAutoFit/>
          </a:bodyPr>
          <a:lstStyle/>
          <a:p>
            <a:r>
              <a:rPr lang="es-MX" dirty="0">
                <a:solidFill>
                  <a:schemeClr val="bg1"/>
                </a:solidFill>
              </a:rPr>
              <a:t>Desarticulación normativa</a:t>
            </a:r>
          </a:p>
        </p:txBody>
      </p:sp>
    </p:spTree>
    <p:extLst>
      <p:ext uri="{BB962C8B-B14F-4D97-AF65-F5344CB8AC3E}">
        <p14:creationId xmlns:p14="http://schemas.microsoft.com/office/powerpoint/2010/main" val="166464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P spid="11" grpId="0"/>
      <p:bldP spid="12"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7"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9577" y="-166582"/>
            <a:ext cx="8875713" cy="629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2 CuadroTexto"/>
          <p:cNvSpPr txBox="1">
            <a:spLocks noChangeArrowheads="1"/>
          </p:cNvSpPr>
          <p:nvPr/>
        </p:nvSpPr>
        <p:spPr bwMode="auto">
          <a:xfrm>
            <a:off x="163765" y="6003279"/>
            <a:ext cx="48085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000" b="1" dirty="0">
                <a:latin typeface="Verdana" panose="020B0604030504040204" pitchFamily="34" charset="0"/>
              </a:rPr>
              <a:t>Fu</a:t>
            </a:r>
            <a:r>
              <a:rPr lang="es-ES" altLang="en-US" sz="1000" b="1" dirty="0">
                <a:latin typeface="Verdana" panose="020B0604030504040204" pitchFamily="34" charset="0"/>
              </a:rPr>
              <a:t>ente:</a:t>
            </a:r>
            <a:r>
              <a:rPr lang="es-ES" altLang="en-US" sz="1000" dirty="0">
                <a:latin typeface="Verdana" panose="020B0604030504040204" pitchFamily="34" charset="0"/>
              </a:rPr>
              <a:t> Organización Mundial de la Salud, 2006, 2009</a:t>
            </a:r>
            <a:endParaRPr lang="es-CO" altLang="en-US" sz="1000" dirty="0">
              <a:latin typeface="Verdana" panose="020B0604030504040204" pitchFamily="34" charset="0"/>
            </a:endParaRPr>
          </a:p>
        </p:txBody>
      </p:sp>
      <p:pic>
        <p:nvPicPr>
          <p:cNvPr id="615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25" y="263819"/>
            <a:ext cx="6699250" cy="487363"/>
          </a:xfrm>
          <a:prstGeom prst="rect">
            <a:avLst/>
          </a:prstGeom>
          <a:solidFill>
            <a:srgbClr val="00B0F0"/>
          </a:solidFill>
          <a:ln>
            <a:noFill/>
          </a:ln>
        </p:spPr>
      </p:pic>
      <p:sp>
        <p:nvSpPr>
          <p:cNvPr id="6151" name="4 CuadroTexto"/>
          <p:cNvSpPr txBox="1">
            <a:spLocks noChangeArrowheads="1"/>
          </p:cNvSpPr>
          <p:nvPr/>
        </p:nvSpPr>
        <p:spPr bwMode="auto">
          <a:xfrm>
            <a:off x="998085" y="239736"/>
            <a:ext cx="662622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20000"/>
              </a:lnSpc>
              <a:spcBef>
                <a:spcPct val="0"/>
              </a:spcBef>
              <a:buFontTx/>
              <a:buNone/>
            </a:pPr>
            <a:r>
              <a:rPr lang="es-ES_tradnl" altLang="en-US" sz="2400" b="1" dirty="0">
                <a:solidFill>
                  <a:schemeClr val="bg1"/>
                </a:solidFill>
                <a:latin typeface="Verdana" panose="020B0604030504040204" pitchFamily="34" charset="0"/>
              </a:rPr>
              <a:t>Carga de la enfermedad</a:t>
            </a:r>
            <a:endParaRPr lang="es-ES_tradnl" altLang="en-US" sz="1200" b="1" dirty="0">
              <a:solidFill>
                <a:srgbClr val="4BACC6"/>
              </a:solidFill>
              <a:latin typeface="Verdana" panose="020B0604030504040204" pitchFamily="34" charset="0"/>
            </a:endParaRPr>
          </a:p>
        </p:txBody>
      </p:sp>
    </p:spTree>
    <p:extLst>
      <p:ext uri="{BB962C8B-B14F-4D97-AF65-F5344CB8AC3E}">
        <p14:creationId xmlns:p14="http://schemas.microsoft.com/office/powerpoint/2010/main" val="42365791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524001" y="43934"/>
            <a:ext cx="184731" cy="369332"/>
          </a:xfrm>
          <a:prstGeom prst="rect">
            <a:avLst/>
          </a:prstGeom>
          <a:noFill/>
          <a:ln>
            <a:noFill/>
          </a:ln>
          <a:effectLst>
            <a:prstShdw prst="shdw17" dist="17961" dir="2700000">
              <a:srgbClr val="2F4D71">
                <a:alpha val="74997"/>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latin typeface="Arial" panose="020B0604020202020204" pitchFamily="34" charset="0"/>
            </a:endParaRPr>
          </a:p>
        </p:txBody>
      </p:sp>
      <p:pic>
        <p:nvPicPr>
          <p:cNvPr id="7171" name="11 Imagen"/>
          <p:cNvPicPr>
            <a:picLocks noChangeAspect="1" noChangeArrowheads="1"/>
          </p:cNvPicPr>
          <p:nvPr/>
        </p:nvPicPr>
        <p:blipFill>
          <a:blip r:embed="rId3">
            <a:extLst>
              <a:ext uri="{28A0092B-C50C-407E-A947-70E740481C1C}">
                <a14:useLocalDpi xmlns:a14="http://schemas.microsoft.com/office/drawing/2010/main" val="0"/>
              </a:ext>
            </a:extLst>
          </a:blip>
          <a:srcRect l="22079" t="7336" r="23401" b="5705"/>
          <a:stretch>
            <a:fillRect/>
          </a:stretch>
        </p:blipFill>
        <p:spPr bwMode="auto">
          <a:xfrm>
            <a:off x="24311" y="585305"/>
            <a:ext cx="5869611" cy="563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2 Rectángulo"/>
          <p:cNvSpPr>
            <a:spLocks noChangeArrowheads="1"/>
          </p:cNvSpPr>
          <p:nvPr/>
        </p:nvSpPr>
        <p:spPr bwMode="auto">
          <a:xfrm>
            <a:off x="1574800" y="6442075"/>
            <a:ext cx="5518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CO" altLang="en-US" sz="900" b="1">
                <a:latin typeface="Verdana" panose="020B0604030504040204" pitchFamily="34" charset="0"/>
              </a:rPr>
              <a:t>Fuente:</a:t>
            </a:r>
            <a:r>
              <a:rPr lang="es-CO" altLang="en-US" sz="900">
                <a:latin typeface="Verdana" panose="020B0604030504040204" pitchFamily="34" charset="0"/>
              </a:rPr>
              <a:t> Disponible en: </a:t>
            </a:r>
            <a:r>
              <a:rPr lang="es-CO" altLang="en-US" sz="900">
                <a:latin typeface="Verdana" panose="020B0604030504040204" pitchFamily="34" charset="0"/>
                <a:hlinkClick r:id="rId4"/>
              </a:rPr>
              <a:t>http://www.who.int/quantifying_ehimpacts/publications/PHE-prevention-diseases-infographic-ES.pdf?ua=1</a:t>
            </a:r>
            <a:endParaRPr lang="es-CO" altLang="en-US" sz="900">
              <a:latin typeface="Verdana" panose="020B0604030504040204" pitchFamily="34" charset="0"/>
            </a:endParaRPr>
          </a:p>
        </p:txBody>
      </p:sp>
      <p:pic>
        <p:nvPicPr>
          <p:cNvPr id="7174"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11" y="113507"/>
            <a:ext cx="36576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4 CuadroTexto"/>
          <p:cNvSpPr txBox="1">
            <a:spLocks noChangeArrowheads="1"/>
          </p:cNvSpPr>
          <p:nvPr/>
        </p:nvSpPr>
        <p:spPr bwMode="auto">
          <a:xfrm>
            <a:off x="132261" y="7145"/>
            <a:ext cx="32194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40000"/>
              </a:lnSpc>
              <a:spcBef>
                <a:spcPct val="0"/>
              </a:spcBef>
              <a:buFontTx/>
              <a:buNone/>
            </a:pPr>
            <a:r>
              <a:rPr lang="es-ES" altLang="en-US" sz="2400" dirty="0">
                <a:solidFill>
                  <a:schemeClr val="bg1"/>
                </a:solidFill>
                <a:latin typeface="Verdana" panose="020B0604030504040204" pitchFamily="34" charset="0"/>
              </a:rPr>
              <a:t>Datos mundiales</a:t>
            </a:r>
            <a:endParaRPr lang="es-CO" altLang="en-US" sz="2400" dirty="0">
              <a:solidFill>
                <a:srgbClr val="4BACC6"/>
              </a:solidFill>
              <a:latin typeface="Verdana" panose="020B0604030504040204" pitchFamily="34" charset="0"/>
            </a:endParaRPr>
          </a:p>
        </p:txBody>
      </p:sp>
      <p:pic>
        <p:nvPicPr>
          <p:cNvPr id="11" name="Imagen 3"/>
          <p:cNvPicPr>
            <a:picLocks noChangeAspect="1" noChangeArrowheads="1"/>
          </p:cNvPicPr>
          <p:nvPr/>
        </p:nvPicPr>
        <p:blipFill>
          <a:blip r:embed="rId6">
            <a:extLst>
              <a:ext uri="{28A0092B-C50C-407E-A947-70E740481C1C}">
                <a14:useLocalDpi xmlns:a14="http://schemas.microsoft.com/office/drawing/2010/main" val="0"/>
              </a:ext>
            </a:extLst>
          </a:blip>
          <a:srcRect l="21741" t="7065" r="23230" b="5434"/>
          <a:stretch>
            <a:fillRect/>
          </a:stretch>
        </p:blipFill>
        <p:spPr bwMode="auto">
          <a:xfrm>
            <a:off x="5893922" y="0"/>
            <a:ext cx="6098789" cy="606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628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3 Rectángulo"/>
          <p:cNvSpPr>
            <a:spLocks noChangeArrowheads="1"/>
          </p:cNvSpPr>
          <p:nvPr/>
        </p:nvSpPr>
        <p:spPr bwMode="auto">
          <a:xfrm>
            <a:off x="1774825" y="1311276"/>
            <a:ext cx="8612188"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pPr>
            <a:r>
              <a:rPr lang="es-ES" altLang="en-US" sz="2000">
                <a:solidFill>
                  <a:srgbClr val="4BACC6"/>
                </a:solidFill>
                <a:latin typeface="Verdana" panose="020B0604030504040204" pitchFamily="34" charset="0"/>
              </a:rPr>
              <a:t>El índice de pobreza multidimensional en 2015 fue del </a:t>
            </a:r>
            <a:r>
              <a:rPr lang="es-ES" altLang="en-US" sz="2800" b="1">
                <a:solidFill>
                  <a:srgbClr val="4BACC6"/>
                </a:solidFill>
                <a:latin typeface="Verdana" panose="020B0604030504040204" pitchFamily="34" charset="0"/>
              </a:rPr>
              <a:t>20,2% </a:t>
            </a:r>
            <a:r>
              <a:rPr lang="es-ES" altLang="en-US" sz="2000">
                <a:solidFill>
                  <a:srgbClr val="4BACC6"/>
                </a:solidFill>
                <a:latin typeface="Verdana" panose="020B0604030504040204" pitchFamily="34" charset="0"/>
              </a:rPr>
              <a:t>a nivel nacional y del </a:t>
            </a:r>
            <a:r>
              <a:rPr lang="es-ES" altLang="en-US" sz="2800" b="1">
                <a:solidFill>
                  <a:srgbClr val="4BACC6"/>
                </a:solidFill>
                <a:latin typeface="Verdana" panose="020B0604030504040204" pitchFamily="34" charset="0"/>
              </a:rPr>
              <a:t>40,0%</a:t>
            </a:r>
            <a:r>
              <a:rPr lang="es-ES" altLang="en-US" sz="2000">
                <a:solidFill>
                  <a:srgbClr val="4BACC6"/>
                </a:solidFill>
                <a:latin typeface="Verdana" panose="020B0604030504040204" pitchFamily="34" charset="0"/>
              </a:rPr>
              <a:t> en zonas rurales.</a:t>
            </a:r>
          </a:p>
          <a:p>
            <a:pPr>
              <a:spcBef>
                <a:spcPct val="0"/>
              </a:spcBef>
              <a:buFontTx/>
              <a:buNone/>
            </a:pPr>
            <a:endParaRPr lang="es-ES" altLang="en-US" sz="2000">
              <a:solidFill>
                <a:srgbClr val="4BACC6"/>
              </a:solidFill>
              <a:latin typeface="Verdana" panose="020B0604030504040204" pitchFamily="34" charset="0"/>
            </a:endParaRPr>
          </a:p>
          <a:p>
            <a:pPr>
              <a:spcBef>
                <a:spcPct val="0"/>
              </a:spcBef>
            </a:pPr>
            <a:r>
              <a:rPr lang="es-ES" altLang="en-US" sz="2000">
                <a:latin typeface="Verdana" panose="020B0604030504040204" pitchFamily="34" charset="0"/>
              </a:rPr>
              <a:t>Hacinamiento crítico en el </a:t>
            </a:r>
            <a:r>
              <a:rPr lang="es-ES" altLang="en-US" b="1">
                <a:latin typeface="Verdana" panose="020B0604030504040204" pitchFamily="34" charset="0"/>
              </a:rPr>
              <a:t>10,6% </a:t>
            </a:r>
            <a:r>
              <a:rPr lang="es-ES" altLang="en-US" sz="2000">
                <a:latin typeface="Verdana" panose="020B0604030504040204" pitchFamily="34" charset="0"/>
              </a:rPr>
              <a:t>de hogares.</a:t>
            </a:r>
          </a:p>
          <a:p>
            <a:pPr>
              <a:spcBef>
                <a:spcPct val="0"/>
              </a:spcBef>
              <a:buFontTx/>
              <a:buNone/>
            </a:pPr>
            <a:endParaRPr lang="es-ES" altLang="en-US" sz="2000">
              <a:solidFill>
                <a:srgbClr val="4BACC6"/>
              </a:solidFill>
              <a:latin typeface="Verdana" panose="020B0604030504040204" pitchFamily="34" charset="0"/>
            </a:endParaRPr>
          </a:p>
          <a:p>
            <a:pPr>
              <a:spcBef>
                <a:spcPct val="0"/>
              </a:spcBef>
            </a:pPr>
            <a:r>
              <a:rPr lang="es-ES" altLang="en-US" sz="2000">
                <a:solidFill>
                  <a:srgbClr val="4BACC6"/>
                </a:solidFill>
                <a:latin typeface="Verdana" panose="020B0604030504040204" pitchFamily="34" charset="0"/>
              </a:rPr>
              <a:t>Inadecuada eliminación de excretas en un </a:t>
            </a:r>
            <a:r>
              <a:rPr lang="es-ES" altLang="en-US" sz="2800" b="1">
                <a:solidFill>
                  <a:srgbClr val="4BACC6"/>
                </a:solidFill>
                <a:latin typeface="Verdana" panose="020B0604030504040204" pitchFamily="34" charset="0"/>
              </a:rPr>
              <a:t>10,1%.</a:t>
            </a:r>
          </a:p>
          <a:p>
            <a:pPr>
              <a:spcBef>
                <a:spcPct val="0"/>
              </a:spcBef>
              <a:buFontTx/>
              <a:buNone/>
            </a:pPr>
            <a:endParaRPr lang="es-ES" altLang="en-US" sz="2000">
              <a:solidFill>
                <a:srgbClr val="4BACC6"/>
              </a:solidFill>
              <a:latin typeface="Verdana" panose="020B0604030504040204" pitchFamily="34" charset="0"/>
            </a:endParaRPr>
          </a:p>
          <a:p>
            <a:pPr>
              <a:spcBef>
                <a:spcPct val="0"/>
              </a:spcBef>
            </a:pPr>
            <a:r>
              <a:rPr lang="es-ES" altLang="en-US" sz="2000">
                <a:latin typeface="Verdana" panose="020B0604030504040204" pitchFamily="34" charset="0"/>
              </a:rPr>
              <a:t>Material inadecuado de pisos para el </a:t>
            </a:r>
            <a:r>
              <a:rPr lang="es-ES" altLang="en-US" sz="2800" b="1">
                <a:latin typeface="Verdana" panose="020B0604030504040204" pitchFamily="34" charset="0"/>
              </a:rPr>
              <a:t>4,6% </a:t>
            </a:r>
            <a:r>
              <a:rPr lang="es-ES" altLang="en-US" sz="2000">
                <a:latin typeface="Verdana" panose="020B0604030504040204" pitchFamily="34" charset="0"/>
              </a:rPr>
              <a:t>y paredes exteriores en el </a:t>
            </a:r>
            <a:r>
              <a:rPr lang="es-ES" altLang="en-US" sz="2800" b="1">
                <a:latin typeface="Verdana" panose="020B0604030504040204" pitchFamily="34" charset="0"/>
              </a:rPr>
              <a:t>1,7%</a:t>
            </a:r>
            <a:r>
              <a:rPr lang="es-ES" altLang="en-US" sz="2000">
                <a:latin typeface="Verdana" panose="020B0604030504040204" pitchFamily="34" charset="0"/>
              </a:rPr>
              <a:t>.</a:t>
            </a:r>
          </a:p>
          <a:p>
            <a:pPr>
              <a:spcBef>
                <a:spcPct val="0"/>
              </a:spcBef>
              <a:buFontTx/>
              <a:buNone/>
            </a:pPr>
            <a:endParaRPr lang="es-ES" altLang="en-US" sz="2000">
              <a:solidFill>
                <a:srgbClr val="4BACC6"/>
              </a:solidFill>
              <a:latin typeface="Verdana" panose="020B0604030504040204" pitchFamily="34" charset="0"/>
            </a:endParaRPr>
          </a:p>
          <a:p>
            <a:pPr>
              <a:spcBef>
                <a:spcPct val="0"/>
              </a:spcBef>
            </a:pPr>
            <a:r>
              <a:rPr lang="es-ES" altLang="en-US" sz="2800" b="1">
                <a:solidFill>
                  <a:srgbClr val="4BACC6"/>
                </a:solidFill>
                <a:latin typeface="Verdana" panose="020B0604030504040204" pitchFamily="34" charset="0"/>
              </a:rPr>
              <a:t>9,8% </a:t>
            </a:r>
            <a:r>
              <a:rPr lang="es-ES" altLang="en-US" sz="2000">
                <a:solidFill>
                  <a:srgbClr val="4BACC6"/>
                </a:solidFill>
                <a:latin typeface="Verdana" panose="020B0604030504040204" pitchFamily="34" charset="0"/>
              </a:rPr>
              <a:t>de hogares sin acceso a fuentes de agua mejorada.</a:t>
            </a:r>
            <a:endParaRPr lang="es-CO" altLang="en-US" sz="2000">
              <a:solidFill>
                <a:srgbClr val="4BACC6"/>
              </a:solidFill>
              <a:latin typeface="Verdana" panose="020B0604030504040204" pitchFamily="34" charset="0"/>
            </a:endParaRPr>
          </a:p>
        </p:txBody>
      </p:sp>
      <p:sp>
        <p:nvSpPr>
          <p:cNvPr id="8196" name="9 CuadroTexto"/>
          <p:cNvSpPr txBox="1">
            <a:spLocks noChangeArrowheads="1"/>
          </p:cNvSpPr>
          <p:nvPr/>
        </p:nvSpPr>
        <p:spPr bwMode="auto">
          <a:xfrm>
            <a:off x="1524000" y="6561139"/>
            <a:ext cx="63007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MX" altLang="en-US" sz="900" b="1">
                <a:latin typeface="Verdana" panose="020B0604030504040204" pitchFamily="34" charset="0"/>
              </a:rPr>
              <a:t>Fuente:</a:t>
            </a:r>
            <a:r>
              <a:rPr lang="es-MX" altLang="en-US" sz="900">
                <a:latin typeface="Verdana" panose="020B0604030504040204" pitchFamily="34" charset="0"/>
              </a:rPr>
              <a:t> </a:t>
            </a:r>
            <a:r>
              <a:rPr lang="uz-Cyrl-UZ" altLang="en-US" sz="900">
                <a:latin typeface="Verdana" panose="020B0604030504040204" pitchFamily="34" charset="0"/>
              </a:rPr>
              <a:t>DANE (2016). Boletín técnico </a:t>
            </a:r>
            <a:r>
              <a:rPr lang="uz-Cyrl-UZ" altLang="en-US" sz="900" i="1">
                <a:latin typeface="Verdana" panose="020B0604030504040204" pitchFamily="34" charset="0"/>
              </a:rPr>
              <a:t>Pobreza monetaria y multidimensional en Colombia 2015. </a:t>
            </a:r>
            <a:endParaRPr lang="es-ES_tradnl" altLang="en-US" sz="900">
              <a:latin typeface="Verdana" panose="020B0604030504040204" pitchFamily="34" charset="0"/>
            </a:endParaRPr>
          </a:p>
        </p:txBody>
      </p:sp>
      <p:pic>
        <p:nvPicPr>
          <p:cNvPr id="819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31801"/>
            <a:ext cx="66992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4 CuadroTexto"/>
          <p:cNvSpPr txBox="1">
            <a:spLocks noChangeArrowheads="1"/>
          </p:cNvSpPr>
          <p:nvPr/>
        </p:nvSpPr>
        <p:spPr bwMode="auto">
          <a:xfrm>
            <a:off x="1597026" y="404814"/>
            <a:ext cx="662622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20000"/>
              </a:lnSpc>
              <a:spcBef>
                <a:spcPct val="0"/>
              </a:spcBef>
              <a:buFontTx/>
              <a:buNone/>
            </a:pPr>
            <a:r>
              <a:rPr lang="es-ES_tradnl" altLang="en-US" sz="2400" b="1">
                <a:solidFill>
                  <a:schemeClr val="bg1"/>
                </a:solidFill>
                <a:latin typeface="Verdana" panose="020B0604030504040204" pitchFamily="34" charset="0"/>
              </a:rPr>
              <a:t>Condiciones de Habitabilidad</a:t>
            </a:r>
            <a:endParaRPr lang="es-ES_tradnl" altLang="en-US" sz="1200" b="1">
              <a:solidFill>
                <a:srgbClr val="4BACC6"/>
              </a:solidFill>
              <a:latin typeface="Verdana" panose="020B0604030504040204" pitchFamily="34" charset="0"/>
            </a:endParaRPr>
          </a:p>
        </p:txBody>
      </p:sp>
    </p:spTree>
    <p:extLst>
      <p:ext uri="{BB962C8B-B14F-4D97-AF65-F5344CB8AC3E}">
        <p14:creationId xmlns:p14="http://schemas.microsoft.com/office/powerpoint/2010/main" val="1514247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31801"/>
            <a:ext cx="66992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31801"/>
            <a:ext cx="80914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4 CuadroTexto"/>
          <p:cNvSpPr txBox="1">
            <a:spLocks noChangeArrowheads="1"/>
          </p:cNvSpPr>
          <p:nvPr/>
        </p:nvSpPr>
        <p:spPr bwMode="auto">
          <a:xfrm>
            <a:off x="1273176" y="346076"/>
            <a:ext cx="850582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20000"/>
              </a:lnSpc>
              <a:spcBef>
                <a:spcPct val="0"/>
              </a:spcBef>
              <a:buFontTx/>
              <a:buNone/>
            </a:pPr>
            <a:r>
              <a:rPr lang="es-ES_tradnl" altLang="en-US" sz="2400" b="1">
                <a:solidFill>
                  <a:schemeClr val="bg1"/>
                </a:solidFill>
                <a:latin typeface="Verdana" panose="020B0604030504040204" pitchFamily="34" charset="0"/>
              </a:rPr>
              <a:t>   Intersectorialidad</a:t>
            </a:r>
            <a:endParaRPr lang="es-ES_tradnl" altLang="en-US" sz="1200" b="1">
              <a:solidFill>
                <a:schemeClr val="bg1"/>
              </a:solidFill>
              <a:latin typeface="Verdana" panose="020B0604030504040204" pitchFamily="34" charset="0"/>
            </a:endParaRPr>
          </a:p>
        </p:txBody>
      </p:sp>
      <p:sp>
        <p:nvSpPr>
          <p:cNvPr id="10245" name="Rectangle 1"/>
          <p:cNvSpPr>
            <a:spLocks noChangeArrowheads="1"/>
          </p:cNvSpPr>
          <p:nvPr/>
        </p:nvSpPr>
        <p:spPr bwMode="auto">
          <a:xfrm>
            <a:off x="62753" y="1123296"/>
            <a:ext cx="121292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CO" altLang="en-US" sz="2000" b="1" dirty="0" smtClean="0">
                <a:latin typeface="Verdana" panose="020B0604030504040204" pitchFamily="34" charset="0"/>
              </a:rPr>
              <a:t>Se refiere </a:t>
            </a:r>
            <a:r>
              <a:rPr lang="es-CO" altLang="en-US" sz="2000" b="1" dirty="0">
                <a:latin typeface="Verdana" panose="020B0604030504040204" pitchFamily="34" charset="0"/>
              </a:rPr>
              <a:t>en principio, a la </a:t>
            </a:r>
            <a:r>
              <a:rPr lang="es-CO" altLang="en-US" sz="2000" b="1" u="sng" dirty="0">
                <a:solidFill>
                  <a:srgbClr val="4BACC6"/>
                </a:solidFill>
                <a:latin typeface="Verdana" panose="020B0604030504040204" pitchFamily="34" charset="0"/>
              </a:rPr>
              <a:t>integración</a:t>
            </a:r>
            <a:r>
              <a:rPr lang="es-CO" altLang="en-US" sz="2000" b="1" dirty="0">
                <a:solidFill>
                  <a:srgbClr val="4BACC6"/>
                </a:solidFill>
                <a:latin typeface="Verdana" panose="020B0604030504040204" pitchFamily="34" charset="0"/>
              </a:rPr>
              <a:t> de varios sectores con una visión conjunta</a:t>
            </a:r>
            <a:r>
              <a:rPr lang="es-CO" altLang="en-US" sz="2000" b="1" dirty="0">
                <a:latin typeface="Verdana" panose="020B0604030504040204" pitchFamily="34" charset="0"/>
              </a:rPr>
              <a:t> para resolver problemas sociales</a:t>
            </a:r>
          </a:p>
        </p:txBody>
      </p:sp>
      <p:sp>
        <p:nvSpPr>
          <p:cNvPr id="10246" name="Rectangle 2"/>
          <p:cNvSpPr>
            <a:spLocks noChangeArrowheads="1"/>
          </p:cNvSpPr>
          <p:nvPr/>
        </p:nvSpPr>
        <p:spPr bwMode="auto">
          <a:xfrm>
            <a:off x="3071814" y="2359026"/>
            <a:ext cx="6810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CO" altLang="en-US" sz="1800">
                <a:latin typeface="Verdana" panose="020B0604030504040204" pitchFamily="34" charset="0"/>
              </a:rPr>
              <a:t>Un </a:t>
            </a:r>
            <a:r>
              <a:rPr lang="es-MX" altLang="en-US" sz="1800">
                <a:latin typeface="Verdana" panose="020B0604030504040204" pitchFamily="34" charset="0"/>
              </a:rPr>
              <a:t>proceso</a:t>
            </a:r>
            <a:r>
              <a:rPr lang="es-CO" altLang="en-US" sz="1800">
                <a:latin typeface="Verdana" panose="020B0604030504040204" pitchFamily="34" charset="0"/>
              </a:rPr>
              <a:t> del que hace parte la </a:t>
            </a:r>
            <a:r>
              <a:rPr lang="es-CO" altLang="en-US" sz="1800" b="1">
                <a:solidFill>
                  <a:srgbClr val="4BACC6"/>
                </a:solidFill>
                <a:latin typeface="Verdana" panose="020B0604030504040204" pitchFamily="34" charset="0"/>
              </a:rPr>
              <a:t>coordinación</a:t>
            </a:r>
            <a:r>
              <a:rPr lang="es-CO" altLang="en-US" sz="1800">
                <a:latin typeface="Verdana" panose="020B0604030504040204" pitchFamily="34" charset="0"/>
              </a:rPr>
              <a:t>, la </a:t>
            </a:r>
            <a:r>
              <a:rPr lang="es-CO" altLang="en-US" sz="1800" b="1">
                <a:solidFill>
                  <a:srgbClr val="4BACC6"/>
                </a:solidFill>
                <a:latin typeface="Verdana" panose="020B0604030504040204" pitchFamily="34" charset="0"/>
              </a:rPr>
              <a:t>acción</a:t>
            </a:r>
            <a:r>
              <a:rPr lang="es-CO" altLang="en-US" sz="1800">
                <a:latin typeface="Verdana" panose="020B0604030504040204" pitchFamily="34" charset="0"/>
              </a:rPr>
              <a:t>, </a:t>
            </a:r>
            <a:r>
              <a:rPr lang="es-CO" altLang="en-US" sz="1800" b="1">
                <a:solidFill>
                  <a:srgbClr val="4BACC6"/>
                </a:solidFill>
                <a:latin typeface="Verdana" panose="020B0604030504040204" pitchFamily="34" charset="0"/>
              </a:rPr>
              <a:t>la transversalidad y la transectorialidad</a:t>
            </a:r>
            <a:r>
              <a:rPr lang="es-CO" altLang="en-US" sz="1800">
                <a:latin typeface="Verdana" panose="020B0604030504040204" pitchFamily="34" charset="0"/>
              </a:rPr>
              <a:t>.</a:t>
            </a:r>
          </a:p>
        </p:txBody>
      </p:sp>
      <p:sp>
        <p:nvSpPr>
          <p:cNvPr id="10247" name="Rectangle 3"/>
          <p:cNvSpPr>
            <a:spLocks noChangeArrowheads="1"/>
          </p:cNvSpPr>
          <p:nvPr/>
        </p:nvSpPr>
        <p:spPr bwMode="auto">
          <a:xfrm>
            <a:off x="3071814" y="3095626"/>
            <a:ext cx="6707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CO" altLang="en-US" sz="1800">
                <a:latin typeface="Verdana" panose="020B0604030504040204" pitchFamily="34" charset="0"/>
              </a:rPr>
              <a:t>Comprende los sectores públicos, privados, las comunidades  y los sectores gubernamentales</a:t>
            </a:r>
          </a:p>
        </p:txBody>
      </p:sp>
      <p:sp>
        <p:nvSpPr>
          <p:cNvPr id="10248" name="6 Rectángulo"/>
          <p:cNvSpPr>
            <a:spLocks noChangeArrowheads="1"/>
          </p:cNvSpPr>
          <p:nvPr/>
        </p:nvSpPr>
        <p:spPr bwMode="auto">
          <a:xfrm>
            <a:off x="2011364" y="4324350"/>
            <a:ext cx="19065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CO" altLang="en-US" sz="2400" b="1">
                <a:solidFill>
                  <a:srgbClr val="4BACC6"/>
                </a:solidFill>
                <a:latin typeface="Verdana" panose="020B0604030504040204" pitchFamily="34" charset="0"/>
              </a:rPr>
              <a:t>Propósito u</a:t>
            </a:r>
          </a:p>
          <a:p>
            <a:pPr algn="ctr">
              <a:spcBef>
                <a:spcPct val="0"/>
              </a:spcBef>
              <a:buFontTx/>
              <a:buNone/>
            </a:pPr>
            <a:r>
              <a:rPr lang="es-CO" altLang="en-US" sz="2400" b="1">
                <a:solidFill>
                  <a:srgbClr val="4BACC6"/>
                </a:solidFill>
                <a:latin typeface="Verdana" panose="020B0604030504040204" pitchFamily="34" charset="0"/>
              </a:rPr>
              <a:t>objetivo</a:t>
            </a:r>
          </a:p>
        </p:txBody>
      </p:sp>
      <p:sp>
        <p:nvSpPr>
          <p:cNvPr id="10249" name="7 Rectángulo"/>
          <p:cNvSpPr>
            <a:spLocks noChangeArrowheads="1"/>
          </p:cNvSpPr>
          <p:nvPr/>
        </p:nvSpPr>
        <p:spPr bwMode="auto">
          <a:xfrm>
            <a:off x="4008438" y="4178301"/>
            <a:ext cx="60182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CO" altLang="en-US" sz="1800">
                <a:latin typeface="Verdana" panose="020B0604030504040204" pitchFamily="34" charset="0"/>
              </a:rPr>
              <a:t>Objetivo social común no responde solamente a la necesidad particular de un sector.</a:t>
            </a:r>
          </a:p>
          <a:p>
            <a:pPr algn="just">
              <a:spcBef>
                <a:spcPct val="0"/>
              </a:spcBef>
              <a:buFontTx/>
              <a:buNone/>
            </a:pPr>
            <a:endParaRPr lang="es-CO" altLang="en-US" sz="1800">
              <a:latin typeface="Verdana" panose="020B0604030504040204" pitchFamily="34" charset="0"/>
            </a:endParaRPr>
          </a:p>
          <a:p>
            <a:pPr algn="just">
              <a:spcBef>
                <a:spcPct val="0"/>
              </a:spcBef>
              <a:buFontTx/>
              <a:buNone/>
            </a:pPr>
            <a:r>
              <a:rPr lang="es-CO" altLang="en-US" sz="1800">
                <a:latin typeface="Verdana" panose="020B0604030504040204" pitchFamily="34" charset="0"/>
              </a:rPr>
              <a:t>La integración de la política, plan o programa se da a nivel de su formulación, concepción y origen.</a:t>
            </a:r>
          </a:p>
        </p:txBody>
      </p:sp>
      <p:sp>
        <p:nvSpPr>
          <p:cNvPr id="10250" name="9 CuadroTexto"/>
          <p:cNvSpPr txBox="1">
            <a:spLocks noChangeArrowheads="1"/>
          </p:cNvSpPr>
          <p:nvPr/>
        </p:nvSpPr>
        <p:spPr bwMode="auto">
          <a:xfrm>
            <a:off x="1524001" y="6580189"/>
            <a:ext cx="60118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CO" altLang="en-US" sz="900" b="1">
                <a:latin typeface="Verdana" panose="020B0604030504040204" pitchFamily="34" charset="0"/>
              </a:rPr>
              <a:t>Fuente:</a:t>
            </a:r>
            <a:r>
              <a:rPr lang="es-CO" altLang="en-US" sz="900">
                <a:latin typeface="Verdana" panose="020B0604030504040204" pitchFamily="34" charset="0"/>
              </a:rPr>
              <a:t> Orientaciones para la Acción Intersectorial. Ministerio de Salud y Protección Social, 2016.</a:t>
            </a:r>
          </a:p>
        </p:txBody>
      </p:sp>
      <p:sp>
        <p:nvSpPr>
          <p:cNvPr id="2" name="TextBox 1"/>
          <p:cNvSpPr txBox="1"/>
          <p:nvPr/>
        </p:nvSpPr>
        <p:spPr>
          <a:xfrm>
            <a:off x="2379664" y="2420939"/>
            <a:ext cx="693737" cy="522287"/>
          </a:xfrm>
          <a:prstGeom prst="rect">
            <a:avLst/>
          </a:prstGeom>
          <a:noFill/>
        </p:spPr>
        <p:txBody>
          <a:bodyPr wrap="none">
            <a:spAutoFit/>
          </a:bodyPr>
          <a:lstStyle/>
          <a:p>
            <a:pPr>
              <a:defRPr/>
            </a:pPr>
            <a:r>
              <a:rPr lang="es-ES_tradnl" sz="2800" b="1" dirty="0">
                <a:solidFill>
                  <a:schemeClr val="bg1">
                    <a:lumMod val="65000"/>
                  </a:schemeClr>
                </a:solidFill>
                <a:latin typeface="Verdana" charset="0"/>
                <a:ea typeface="Verdana" charset="0"/>
                <a:cs typeface="Verdana" charset="0"/>
              </a:rPr>
              <a:t>01</a:t>
            </a:r>
          </a:p>
        </p:txBody>
      </p:sp>
      <p:sp>
        <p:nvSpPr>
          <p:cNvPr id="15" name="TextBox 14"/>
          <p:cNvSpPr txBox="1"/>
          <p:nvPr/>
        </p:nvSpPr>
        <p:spPr>
          <a:xfrm>
            <a:off x="2379664" y="3140075"/>
            <a:ext cx="693737" cy="522288"/>
          </a:xfrm>
          <a:prstGeom prst="rect">
            <a:avLst/>
          </a:prstGeom>
          <a:noFill/>
        </p:spPr>
        <p:txBody>
          <a:bodyPr wrap="none">
            <a:spAutoFit/>
          </a:bodyPr>
          <a:lstStyle/>
          <a:p>
            <a:pPr>
              <a:defRPr/>
            </a:pPr>
            <a:r>
              <a:rPr lang="es-ES_tradnl" sz="2800" b="1" dirty="0">
                <a:solidFill>
                  <a:schemeClr val="bg1">
                    <a:lumMod val="65000"/>
                  </a:schemeClr>
                </a:solidFill>
                <a:latin typeface="Verdana" charset="0"/>
                <a:ea typeface="Verdana" charset="0"/>
                <a:cs typeface="Verdana" charset="0"/>
              </a:rPr>
              <a:t>02</a:t>
            </a:r>
          </a:p>
        </p:txBody>
      </p:sp>
    </p:spTree>
    <p:extLst>
      <p:ext uri="{BB962C8B-B14F-4D97-AF65-F5344CB8AC3E}">
        <p14:creationId xmlns:p14="http://schemas.microsoft.com/office/powerpoint/2010/main" val="2775345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31801"/>
            <a:ext cx="66992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31801"/>
            <a:ext cx="80914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4 CuadroTexto"/>
          <p:cNvSpPr txBox="1">
            <a:spLocks noChangeArrowheads="1"/>
          </p:cNvSpPr>
          <p:nvPr/>
        </p:nvSpPr>
        <p:spPr bwMode="auto">
          <a:xfrm>
            <a:off x="1273176" y="346076"/>
            <a:ext cx="850582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20000"/>
              </a:lnSpc>
              <a:spcBef>
                <a:spcPct val="0"/>
              </a:spcBef>
              <a:buFontTx/>
              <a:buNone/>
            </a:pPr>
            <a:r>
              <a:rPr lang="es-ES_tradnl" altLang="en-US" sz="2400" b="1">
                <a:solidFill>
                  <a:schemeClr val="bg1"/>
                </a:solidFill>
                <a:latin typeface="Verdana" panose="020B0604030504040204" pitchFamily="34" charset="0"/>
              </a:rPr>
              <a:t>   Objetivos de la Intersectorialidad</a:t>
            </a:r>
            <a:endParaRPr lang="es-ES_tradnl" altLang="en-US" sz="1200" b="1">
              <a:solidFill>
                <a:schemeClr val="bg1"/>
              </a:solidFill>
              <a:latin typeface="Verdana" panose="020B0604030504040204" pitchFamily="34" charset="0"/>
            </a:endParaRPr>
          </a:p>
        </p:txBody>
      </p:sp>
      <p:pic>
        <p:nvPicPr>
          <p:cNvPr id="12293" name="Picture 5" descr="Captura de pantalla 2016-09-26 a las 7.54.56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131" y="1302046"/>
            <a:ext cx="10190209" cy="473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9 CuadroTexto"/>
          <p:cNvSpPr txBox="1">
            <a:spLocks noChangeArrowheads="1"/>
          </p:cNvSpPr>
          <p:nvPr/>
        </p:nvSpPr>
        <p:spPr bwMode="auto">
          <a:xfrm>
            <a:off x="1524000" y="6457950"/>
            <a:ext cx="5684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CO" altLang="en-US" sz="900" b="1">
                <a:latin typeface="Verdana" panose="020B0604030504040204" pitchFamily="34" charset="0"/>
              </a:rPr>
              <a:t>Fuente:</a:t>
            </a:r>
            <a:r>
              <a:rPr lang="es-CO" altLang="en-US" sz="900">
                <a:latin typeface="Verdana" panose="020B0604030504040204" pitchFamily="34" charset="0"/>
              </a:rPr>
              <a:t> Orientaciones para la Acción Intersectorial. Ministerio de Salud y Protección Social, 2016.</a:t>
            </a:r>
          </a:p>
        </p:txBody>
      </p:sp>
    </p:spTree>
    <p:extLst>
      <p:ext uri="{BB962C8B-B14F-4D97-AF65-F5344CB8AC3E}">
        <p14:creationId xmlns:p14="http://schemas.microsoft.com/office/powerpoint/2010/main" val="621764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31801"/>
            <a:ext cx="66992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431801"/>
            <a:ext cx="85058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4 CuadroTexto"/>
          <p:cNvSpPr txBox="1">
            <a:spLocks noChangeArrowheads="1"/>
          </p:cNvSpPr>
          <p:nvPr/>
        </p:nvSpPr>
        <p:spPr bwMode="auto">
          <a:xfrm>
            <a:off x="1258887" y="390526"/>
            <a:ext cx="891857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lnSpc>
                <a:spcPct val="120000"/>
              </a:lnSpc>
              <a:spcBef>
                <a:spcPct val="0"/>
              </a:spcBef>
              <a:buFontTx/>
              <a:buNone/>
            </a:pPr>
            <a:r>
              <a:rPr lang="es-ES_tradnl" altLang="en-US" sz="2400" b="1">
                <a:solidFill>
                  <a:schemeClr val="bg1"/>
                </a:solidFill>
                <a:latin typeface="Verdana" pitchFamily="34" charset="0"/>
              </a:rPr>
              <a:t>   Factores relacionados con la Intersectorialidad</a:t>
            </a:r>
            <a:endParaRPr lang="es-ES_tradnl" altLang="en-US" sz="1200" b="1">
              <a:solidFill>
                <a:schemeClr val="bg1"/>
              </a:solidFill>
              <a:latin typeface="Verdana" pitchFamily="34" charset="0"/>
            </a:endParaRPr>
          </a:p>
        </p:txBody>
      </p:sp>
      <p:pic>
        <p:nvPicPr>
          <p:cNvPr id="30724" name="Picture 9" descr="Captura de pantalla 2016-09-25 a las 1.44.57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52513"/>
            <a:ext cx="2386013"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0"/>
          <p:cNvSpPr>
            <a:spLocks noChangeArrowheads="1"/>
          </p:cNvSpPr>
          <p:nvPr/>
        </p:nvSpPr>
        <p:spPr bwMode="auto">
          <a:xfrm>
            <a:off x="2175434" y="1208784"/>
            <a:ext cx="95504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eaLnBrk="1" hangingPunct="1">
              <a:lnSpc>
                <a:spcPct val="80000"/>
              </a:lnSpc>
              <a:spcBef>
                <a:spcPct val="0"/>
              </a:spcBef>
              <a:buFontTx/>
              <a:buNone/>
            </a:pPr>
            <a:r>
              <a:rPr lang="es-CO" altLang="en-US" sz="1600" b="1" dirty="0">
                <a:solidFill>
                  <a:srgbClr val="9BBB59"/>
                </a:solidFill>
                <a:latin typeface="Verdana" pitchFamily="34" charset="0"/>
              </a:rPr>
              <a:t>01.</a:t>
            </a:r>
            <a:r>
              <a:rPr lang="es-CO" altLang="en-US" sz="1600" dirty="0">
                <a:solidFill>
                  <a:srgbClr val="9BBB59"/>
                </a:solidFill>
                <a:latin typeface="Verdana" pitchFamily="34" charset="0"/>
              </a:rPr>
              <a:t> Situaciones, eventos, necesidades o problemas de salud, bienestar y calidad de vida que sobrepasan los alcances del sector salud </a:t>
            </a:r>
          </a:p>
          <a:p>
            <a:pPr algn="just" eaLnBrk="1" hangingPunct="1">
              <a:lnSpc>
                <a:spcPct val="80000"/>
              </a:lnSpc>
              <a:spcBef>
                <a:spcPct val="0"/>
              </a:spcBef>
              <a:buFontTx/>
              <a:buNone/>
            </a:pPr>
            <a:endParaRPr lang="es-CO" altLang="en-US" sz="1600" dirty="0">
              <a:solidFill>
                <a:srgbClr val="9BBB59"/>
              </a:solidFill>
              <a:latin typeface="Verdana" pitchFamily="34" charset="0"/>
            </a:endParaRPr>
          </a:p>
          <a:p>
            <a:pPr algn="just" eaLnBrk="1" hangingPunct="1">
              <a:lnSpc>
                <a:spcPct val="80000"/>
              </a:lnSpc>
              <a:spcBef>
                <a:spcPct val="0"/>
              </a:spcBef>
              <a:buFontTx/>
              <a:buNone/>
            </a:pPr>
            <a:r>
              <a:rPr lang="es-CO" altLang="en-US" sz="1600" dirty="0">
                <a:solidFill>
                  <a:srgbClr val="9BBB59"/>
                </a:solidFill>
                <a:latin typeface="Verdana" pitchFamily="34" charset="0"/>
              </a:rPr>
              <a:t>Implica la planeación, organización y desarrollo consciente de procesos de </a:t>
            </a:r>
            <a:r>
              <a:rPr lang="es-CO" altLang="en-US" sz="1600" b="1" dirty="0">
                <a:solidFill>
                  <a:srgbClr val="9BBB59"/>
                </a:solidFill>
                <a:latin typeface="Verdana" pitchFamily="34" charset="0"/>
              </a:rPr>
              <a:t>integración</a:t>
            </a:r>
            <a:r>
              <a:rPr lang="es-CO" altLang="en-US" sz="1600" dirty="0">
                <a:solidFill>
                  <a:srgbClr val="9BBB59"/>
                </a:solidFill>
                <a:latin typeface="Verdana" pitchFamily="34" charset="0"/>
              </a:rPr>
              <a:t> con otros sectores para alcanzar respuestas efectivas.</a:t>
            </a:r>
          </a:p>
        </p:txBody>
      </p:sp>
      <p:sp>
        <p:nvSpPr>
          <p:cNvPr id="30726" name="Rectangle 11"/>
          <p:cNvSpPr>
            <a:spLocks noChangeArrowheads="1"/>
          </p:cNvSpPr>
          <p:nvPr/>
        </p:nvSpPr>
        <p:spPr bwMode="auto">
          <a:xfrm>
            <a:off x="2175435" y="2927351"/>
            <a:ext cx="955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eaLnBrk="1" hangingPunct="1">
              <a:spcBef>
                <a:spcPct val="0"/>
              </a:spcBef>
              <a:buFontTx/>
              <a:buNone/>
            </a:pPr>
            <a:r>
              <a:rPr lang="es-CO" altLang="en-US" sz="1600" b="1" dirty="0">
                <a:solidFill>
                  <a:srgbClr val="F79646"/>
                </a:solidFill>
                <a:latin typeface="Verdana" pitchFamily="34" charset="0"/>
              </a:rPr>
              <a:t>02.</a:t>
            </a:r>
            <a:r>
              <a:rPr lang="es-CO" altLang="en-US" sz="1600" dirty="0">
                <a:solidFill>
                  <a:srgbClr val="F79646"/>
                </a:solidFill>
                <a:latin typeface="Verdana" pitchFamily="34" charset="0"/>
              </a:rPr>
              <a:t> Condiciones existentes para que la </a:t>
            </a:r>
            <a:r>
              <a:rPr lang="es-CO" altLang="en-US" sz="1600" dirty="0" err="1">
                <a:solidFill>
                  <a:srgbClr val="F79646"/>
                </a:solidFill>
                <a:latin typeface="Verdana" pitchFamily="34" charset="0"/>
              </a:rPr>
              <a:t>intersectorialidad</a:t>
            </a:r>
            <a:r>
              <a:rPr lang="es-CO" altLang="en-US" sz="1600" dirty="0">
                <a:solidFill>
                  <a:srgbClr val="F79646"/>
                </a:solidFill>
                <a:latin typeface="Verdana" pitchFamily="34" charset="0"/>
              </a:rPr>
              <a:t> se produzca, relacionadas con la capacidad de la sociedad para responder a los problemas: </a:t>
            </a:r>
          </a:p>
          <a:p>
            <a:pPr eaLnBrk="1" hangingPunct="1">
              <a:spcBef>
                <a:spcPct val="0"/>
              </a:spcBef>
              <a:buFontTx/>
              <a:buNone/>
            </a:pPr>
            <a:r>
              <a:rPr lang="es-CO" altLang="en-US" sz="1400" dirty="0">
                <a:solidFill>
                  <a:srgbClr val="F79646"/>
                </a:solidFill>
                <a:latin typeface="Verdana" pitchFamily="34" charset="0"/>
              </a:rPr>
              <a:t>Voluntad Política -  Respaldo Legislativo – Descentralización en salud -  Autoridad Sanitaria Fortalecida -  Talento Humano Motivado – Participación Social </a:t>
            </a:r>
          </a:p>
        </p:txBody>
      </p:sp>
      <p:sp>
        <p:nvSpPr>
          <p:cNvPr id="30727" name="Rectangle 12"/>
          <p:cNvSpPr>
            <a:spLocks noChangeArrowheads="1"/>
          </p:cNvSpPr>
          <p:nvPr/>
        </p:nvSpPr>
        <p:spPr bwMode="auto">
          <a:xfrm>
            <a:off x="2386013" y="4724401"/>
            <a:ext cx="933982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eaLnBrk="1" hangingPunct="1">
              <a:spcBef>
                <a:spcPct val="0"/>
              </a:spcBef>
              <a:buFontTx/>
              <a:buNone/>
            </a:pPr>
            <a:r>
              <a:rPr lang="es-CO" altLang="en-US" sz="1600" b="1" dirty="0">
                <a:solidFill>
                  <a:srgbClr val="8064A2"/>
                </a:solidFill>
                <a:latin typeface="Verdana" pitchFamily="34" charset="0"/>
              </a:rPr>
              <a:t>03.</a:t>
            </a:r>
            <a:r>
              <a:rPr lang="es-CO" altLang="en-US" sz="1600" dirty="0">
                <a:solidFill>
                  <a:srgbClr val="8064A2"/>
                </a:solidFill>
                <a:latin typeface="Verdana" pitchFamily="34" charset="0"/>
              </a:rPr>
              <a:t> Asegura una acción coherente y coordinada entre los diferentes sectores y actores, estos factores están relacionados con aspectos de gestión: </a:t>
            </a:r>
          </a:p>
          <a:p>
            <a:pPr eaLnBrk="1" hangingPunct="1">
              <a:spcBef>
                <a:spcPct val="0"/>
              </a:spcBef>
              <a:buFontTx/>
              <a:buNone/>
            </a:pPr>
            <a:r>
              <a:rPr lang="es-CO" altLang="en-US" sz="1400" dirty="0">
                <a:solidFill>
                  <a:srgbClr val="8064A2"/>
                </a:solidFill>
                <a:latin typeface="Verdana" pitchFamily="34" charset="0"/>
              </a:rPr>
              <a:t>Enfoque de gestión – Habilidades y Destrezas Gerenciales – Trabajo en equipo – Técnicas Gerenciales – Reconocimiento de DSS</a:t>
            </a:r>
          </a:p>
        </p:txBody>
      </p:sp>
      <p:sp>
        <p:nvSpPr>
          <p:cNvPr id="30728" name="9 CuadroTexto"/>
          <p:cNvSpPr txBox="1">
            <a:spLocks noChangeArrowheads="1"/>
          </p:cNvSpPr>
          <p:nvPr/>
        </p:nvSpPr>
        <p:spPr bwMode="auto">
          <a:xfrm>
            <a:off x="1524000" y="6627813"/>
            <a:ext cx="60121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eaLnBrk="1" hangingPunct="1">
              <a:spcBef>
                <a:spcPct val="0"/>
              </a:spcBef>
              <a:buFontTx/>
              <a:buNone/>
            </a:pPr>
            <a:r>
              <a:rPr lang="es-CO" altLang="en-US" sz="900" b="1" dirty="0">
                <a:latin typeface="Verdana" pitchFamily="34" charset="0"/>
              </a:rPr>
              <a:t>Fuente:</a:t>
            </a:r>
            <a:r>
              <a:rPr lang="es-CO" altLang="en-US" sz="900" dirty="0">
                <a:latin typeface="Verdana" pitchFamily="34" charset="0"/>
              </a:rPr>
              <a:t> </a:t>
            </a:r>
            <a:r>
              <a:rPr lang="es-CO" altLang="en-US" sz="900" dirty="0">
                <a:latin typeface="Verdana" charset="0"/>
                <a:ea typeface="Verdana" charset="0"/>
                <a:cs typeface="Verdana" charset="0"/>
              </a:rPr>
              <a:t>Orientaciones para la Acción Intersectorial. Ministerio de Salud y Protección Social, 2016.</a:t>
            </a:r>
          </a:p>
        </p:txBody>
      </p:sp>
    </p:spTree>
    <p:extLst>
      <p:ext uri="{BB962C8B-B14F-4D97-AF65-F5344CB8AC3E}">
        <p14:creationId xmlns:p14="http://schemas.microsoft.com/office/powerpoint/2010/main" val="3542318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31801"/>
            <a:ext cx="66992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31801"/>
            <a:ext cx="80914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4 CuadroTexto"/>
          <p:cNvSpPr txBox="1">
            <a:spLocks noChangeArrowheads="1"/>
          </p:cNvSpPr>
          <p:nvPr/>
        </p:nvSpPr>
        <p:spPr bwMode="auto">
          <a:xfrm>
            <a:off x="1273176" y="404814"/>
            <a:ext cx="850582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20000"/>
              </a:lnSpc>
              <a:spcBef>
                <a:spcPct val="0"/>
              </a:spcBef>
              <a:buFontTx/>
              <a:buNone/>
            </a:pPr>
            <a:r>
              <a:rPr lang="es-ES_tradnl" altLang="en-US" sz="2400" b="1">
                <a:solidFill>
                  <a:schemeClr val="bg1"/>
                </a:solidFill>
                <a:latin typeface="Verdana" panose="020B0604030504040204" pitchFamily="34" charset="0"/>
              </a:rPr>
              <a:t>   Tipos de Intersectorialidad</a:t>
            </a:r>
            <a:endParaRPr lang="es-ES_tradnl" altLang="en-US" sz="1200" b="1">
              <a:solidFill>
                <a:schemeClr val="bg1"/>
              </a:solidFill>
              <a:latin typeface="Verdana" panose="020B0604030504040204" pitchFamily="34" charset="0"/>
            </a:endParaRPr>
          </a:p>
        </p:txBody>
      </p:sp>
      <p:pic>
        <p:nvPicPr>
          <p:cNvPr id="14341" name="Picture 2" descr="Captura de pantalla 2016-09-26 a las 6.21.44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85938" y="950914"/>
            <a:ext cx="8316912" cy="508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2" name="10 Grupo"/>
          <p:cNvGrpSpPr>
            <a:grpSpLocks/>
          </p:cNvGrpSpPr>
          <p:nvPr/>
        </p:nvGrpSpPr>
        <p:grpSpPr bwMode="auto">
          <a:xfrm>
            <a:off x="7862889" y="6092825"/>
            <a:ext cx="2770187" cy="757238"/>
            <a:chOff x="6339310" y="6093296"/>
            <a:chExt cx="2769194" cy="757382"/>
          </a:xfrm>
        </p:grpSpPr>
        <p:pic>
          <p:nvPicPr>
            <p:cNvPr id="14344" name="11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12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39310" y="6369939"/>
              <a:ext cx="1251182" cy="31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3" name="TextBox 1"/>
          <p:cNvSpPr txBox="1">
            <a:spLocks noChangeArrowheads="1"/>
          </p:cNvSpPr>
          <p:nvPr/>
        </p:nvSpPr>
        <p:spPr bwMode="auto">
          <a:xfrm>
            <a:off x="1524000" y="6396039"/>
            <a:ext cx="6338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ES_tradnl" altLang="es-CO" sz="900" b="1">
                <a:latin typeface="Verdana" panose="020B0604030504040204" pitchFamily="34" charset="0"/>
              </a:rPr>
              <a:t>Fuente: </a:t>
            </a:r>
            <a:r>
              <a:rPr lang="es-ES_tradnl" altLang="es-CO" sz="900">
                <a:latin typeface="Verdana" panose="020B0604030504040204" pitchFamily="34" charset="0"/>
              </a:rPr>
              <a:t>adaptado de la construcci</a:t>
            </a:r>
            <a:r>
              <a:rPr lang="es-ES" altLang="es-CO" sz="900">
                <a:latin typeface="Verdana" panose="020B0604030504040204" pitchFamily="34" charset="0"/>
              </a:rPr>
              <a:t>ón de la intersectorialidad. Solar &amp; Valentinen. 2014 y La intersectorialidad en la práctica social del sistema cubano de salud pública. Castell P.-Florit Serrate 2006.</a:t>
            </a:r>
            <a:endParaRPr lang="es-ES_tradnl" altLang="es-CO" sz="900">
              <a:latin typeface="Verdana" panose="020B0604030504040204" pitchFamily="34" charset="0"/>
            </a:endParaRPr>
          </a:p>
        </p:txBody>
      </p:sp>
    </p:spTree>
    <p:extLst>
      <p:ext uri="{BB962C8B-B14F-4D97-AF65-F5344CB8AC3E}">
        <p14:creationId xmlns:p14="http://schemas.microsoft.com/office/powerpoint/2010/main" val="146831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Captura de pantalla 2016-09-26 a las 8.00.3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4799" y="784693"/>
            <a:ext cx="7046071"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2" y="133045"/>
            <a:ext cx="80914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4 CuadroTexto"/>
          <p:cNvSpPr txBox="1">
            <a:spLocks noChangeArrowheads="1"/>
          </p:cNvSpPr>
          <p:nvPr/>
        </p:nvSpPr>
        <p:spPr bwMode="auto">
          <a:xfrm>
            <a:off x="427015" y="84877"/>
            <a:ext cx="850582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20000"/>
              </a:lnSpc>
              <a:spcBef>
                <a:spcPct val="0"/>
              </a:spcBef>
              <a:buFontTx/>
              <a:buNone/>
            </a:pPr>
            <a:r>
              <a:rPr lang="es-ES_tradnl" altLang="en-US" sz="2400" b="1" dirty="0">
                <a:solidFill>
                  <a:schemeClr val="bg1"/>
                </a:solidFill>
                <a:latin typeface="Verdana" panose="020B0604030504040204" pitchFamily="34" charset="0"/>
              </a:rPr>
              <a:t>   Momentos de la </a:t>
            </a:r>
            <a:r>
              <a:rPr lang="es-ES_tradnl" altLang="en-US" sz="2400" b="1" dirty="0" err="1">
                <a:solidFill>
                  <a:schemeClr val="bg1"/>
                </a:solidFill>
                <a:latin typeface="Verdana" panose="020B0604030504040204" pitchFamily="34" charset="0"/>
              </a:rPr>
              <a:t>Intersectorialidad</a:t>
            </a:r>
            <a:endParaRPr lang="es-ES_tradnl" altLang="en-US" sz="1200" b="1" dirty="0">
              <a:solidFill>
                <a:schemeClr val="bg1"/>
              </a:solidFill>
              <a:latin typeface="Verdana" panose="020B0604030504040204" pitchFamily="34" charset="0"/>
            </a:endParaRPr>
          </a:p>
        </p:txBody>
      </p:sp>
    </p:spTree>
    <p:extLst>
      <p:ext uri="{BB962C8B-B14F-4D97-AF65-F5344CB8AC3E}">
        <p14:creationId xmlns:p14="http://schemas.microsoft.com/office/powerpoint/2010/main" val="3478690541"/>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701007" y="745958"/>
            <a:ext cx="9753600" cy="4888581"/>
            <a:chOff x="219744" y="729916"/>
            <a:chExt cx="9753600" cy="4888581"/>
          </a:xfrm>
        </p:grpSpPr>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44" y="741696"/>
              <a:ext cx="9753600" cy="48768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765175" y="3240506"/>
              <a:ext cx="8683625" cy="707886"/>
            </a:xfrm>
            <a:prstGeom prst="rect">
              <a:avLst/>
            </a:prstGeom>
            <a:solidFill>
              <a:schemeClr val="bg1"/>
            </a:solidFill>
          </p:spPr>
          <p:txBody>
            <a:bodyPr wrap="square" rtlCol="0">
              <a:spAutoFit/>
            </a:bodyPr>
            <a:lstStyle/>
            <a:p>
              <a:pPr algn="ctr"/>
              <a:r>
                <a:rPr lang="es-CO" sz="2000" b="1" dirty="0" smtClean="0">
                  <a:latin typeface="+mj-lt"/>
                </a:rPr>
                <a:t>Muchas áreas de la política pública pueden impactar la salud y la salud puede impactar muchos objetivos de las diferentes políticas.</a:t>
              </a:r>
              <a:endParaRPr lang="es-CO" sz="2000" b="1" dirty="0">
                <a:latin typeface="+mj-lt"/>
              </a:endParaRPr>
            </a:p>
          </p:txBody>
        </p:sp>
        <p:sp>
          <p:nvSpPr>
            <p:cNvPr id="4" name="CuadroTexto 3"/>
            <p:cNvSpPr txBox="1"/>
            <p:nvPr/>
          </p:nvSpPr>
          <p:spPr>
            <a:xfrm>
              <a:off x="781217" y="729916"/>
              <a:ext cx="8683625" cy="523220"/>
            </a:xfrm>
            <a:prstGeom prst="rect">
              <a:avLst/>
            </a:prstGeom>
            <a:solidFill>
              <a:schemeClr val="bg1"/>
            </a:solidFill>
          </p:spPr>
          <p:txBody>
            <a:bodyPr wrap="square" rtlCol="0">
              <a:spAutoFit/>
            </a:bodyPr>
            <a:lstStyle/>
            <a:p>
              <a:pPr algn="ctr"/>
              <a:r>
                <a:rPr lang="es-CO" sz="2800" b="1" dirty="0" smtClean="0">
                  <a:latin typeface="+mn-lt"/>
                </a:rPr>
                <a:t>SALUD EN TODAS LAS POLÍTICAS</a:t>
              </a:r>
              <a:endParaRPr lang="es-CO" sz="2800" b="1" dirty="0">
                <a:latin typeface="+mn-lt"/>
              </a:endParaRPr>
            </a:p>
          </p:txBody>
        </p:sp>
      </p:grpSp>
    </p:spTree>
    <p:extLst>
      <p:ext uri="{BB962C8B-B14F-4D97-AF65-F5344CB8AC3E}">
        <p14:creationId xmlns:p14="http://schemas.microsoft.com/office/powerpoint/2010/main" val="2272849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177664"/>
            <a:ext cx="12176760" cy="17955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TextBox 5"/>
          <p:cNvSpPr txBox="1"/>
          <p:nvPr/>
        </p:nvSpPr>
        <p:spPr>
          <a:xfrm>
            <a:off x="2346154" y="3431733"/>
            <a:ext cx="7499692" cy="646331"/>
          </a:xfrm>
          <a:prstGeom prst="rect">
            <a:avLst/>
          </a:prstGeom>
          <a:noFill/>
        </p:spPr>
        <p:txBody>
          <a:bodyPr wrap="square" rtlCol="0">
            <a:spAutoFit/>
          </a:bodyPr>
          <a:lstStyle/>
          <a:p>
            <a:pPr lvl="0" fontAlgn="auto">
              <a:spcBef>
                <a:spcPts val="0"/>
              </a:spcBef>
              <a:spcAft>
                <a:spcPts val="0"/>
              </a:spcAft>
              <a:defRPr/>
            </a:pPr>
            <a:r>
              <a:rPr lang="es-CO"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s-CO" sz="3600" b="1" dirty="0">
                <a:solidFill>
                  <a:schemeClr val="bg1"/>
                </a:solidFill>
                <a:latin typeface="Verdana" panose="020B0604030504040204" pitchFamily="34" charset="0"/>
                <a:ea typeface="Verdana" panose="020B0604030504040204" pitchFamily="34" charset="0"/>
                <a:cs typeface="Verdana" panose="020B0604030504040204" pitchFamily="34" charset="0"/>
              </a:rPr>
              <a:t>Desigualdad e </a:t>
            </a:r>
            <a:r>
              <a:rPr lang="es-CO"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inequidad</a:t>
            </a:r>
            <a:endParaRPr lang="es-CO"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2908"/>
            <a:ext cx="12192000" cy="2264756"/>
          </a:xfrm>
          <a:prstGeom prst="rect">
            <a:avLst/>
          </a:prstGeom>
        </p:spPr>
      </p:pic>
    </p:spTree>
    <p:extLst>
      <p:ext uri="{BB962C8B-B14F-4D97-AF65-F5344CB8AC3E}">
        <p14:creationId xmlns:p14="http://schemas.microsoft.com/office/powerpoint/2010/main" val="712113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43026" y="0"/>
            <a:ext cx="932497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a typeface="MS PGothic" pitchFamily="34" charset="-128"/>
            </a:endParaRPr>
          </a:p>
        </p:txBody>
      </p:sp>
      <p:pic>
        <p:nvPicPr>
          <p:cNvPr id="8" name="Picture 3" descr="foto despúes de reubicación"/>
          <p:cNvPicPr>
            <a:picLocks noChangeAspect="1" noChangeArrowheads="1"/>
          </p:cNvPicPr>
          <p:nvPr/>
        </p:nvPicPr>
        <p:blipFill>
          <a:blip r:embed="rId2">
            <a:grayscl/>
          </a:blip>
          <a:srcRect/>
          <a:stretch>
            <a:fillRect/>
          </a:stretch>
        </p:blipFill>
        <p:spPr bwMode="auto">
          <a:xfrm>
            <a:off x="1026694" y="0"/>
            <a:ext cx="7716253" cy="601555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1"/>
          <p:cNvSpPr txBox="1">
            <a:spLocks noChangeArrowheads="1"/>
          </p:cNvSpPr>
          <p:nvPr/>
        </p:nvSpPr>
        <p:spPr bwMode="auto">
          <a:xfrm>
            <a:off x="1026694" y="4445893"/>
            <a:ext cx="756819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400" b="1" dirty="0">
                <a:solidFill>
                  <a:schemeClr val="bg1"/>
                </a:solidFill>
                <a:latin typeface="Verdana" panose="020B0604030504040204" pitchFamily="34" charset="0"/>
              </a:rPr>
              <a:t>“NO TIENE SENTIDO SANAR A UN INDIVIDUO PARA DEVOLVERLO A LAS CONDICIONES DE VIDA QUE LO ENFERMAN”</a:t>
            </a:r>
          </a:p>
        </p:txBody>
      </p:sp>
    </p:spTree>
    <p:extLst>
      <p:ext uri="{BB962C8B-B14F-4D97-AF65-F5344CB8AC3E}">
        <p14:creationId xmlns:p14="http://schemas.microsoft.com/office/powerpoint/2010/main" val="940778825"/>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B9B6BD61-97CD-9A4D-9168-BED77A171D54}"/>
              </a:ext>
            </a:extLst>
          </p:cNvPr>
          <p:cNvPicPr>
            <a:picLocks noChangeAspect="1"/>
          </p:cNvPicPr>
          <p:nvPr/>
        </p:nvPicPr>
        <p:blipFill>
          <a:blip r:embed="rId2"/>
          <a:stretch>
            <a:fillRect/>
          </a:stretch>
        </p:blipFill>
        <p:spPr>
          <a:xfrm>
            <a:off x="7439660" y="5982393"/>
            <a:ext cx="4445000" cy="762000"/>
          </a:xfrm>
          <a:prstGeom prst="rect">
            <a:avLst/>
          </a:prstGeom>
        </p:spPr>
      </p:pic>
      <p:sp>
        <p:nvSpPr>
          <p:cNvPr id="14" name="CuadroTexto 13">
            <a:extLst>
              <a:ext uri="{FF2B5EF4-FFF2-40B4-BE49-F238E27FC236}">
                <a16:creationId xmlns="" xmlns:a16="http://schemas.microsoft.com/office/drawing/2014/main" id="{7E0B9C84-BA99-464E-BE99-D17BB0E205A2}"/>
              </a:ext>
            </a:extLst>
          </p:cNvPr>
          <p:cNvSpPr txBox="1"/>
          <p:nvPr/>
        </p:nvSpPr>
        <p:spPr>
          <a:xfrm>
            <a:off x="2705658" y="2486996"/>
            <a:ext cx="7126983" cy="1077218"/>
          </a:xfrm>
          <a:prstGeom prst="rect">
            <a:avLst/>
          </a:prstGeom>
          <a:noFill/>
        </p:spPr>
        <p:txBody>
          <a:bodyPr wrap="square" rtlCol="0">
            <a:spAutoFit/>
          </a:bodyPr>
          <a:lstStyle/>
          <a:p>
            <a:r>
              <a:rPr lang="es-ES_tradnl" sz="3200" b="1" dirty="0">
                <a:solidFill>
                  <a:srgbClr val="00A3E4"/>
                </a:solidFill>
                <a:latin typeface="Arial" panose="020B0604020202020204" pitchFamily="34" charset="0"/>
                <a:cs typeface="Arial" panose="020B0604020202020204" pitchFamily="34" charset="0"/>
              </a:rPr>
              <a:t>Estrategia Ciudades, Entornos y Ruralidad </a:t>
            </a:r>
            <a:r>
              <a:rPr lang="es-ES_tradnl" sz="3200" b="1" dirty="0" smtClean="0">
                <a:solidFill>
                  <a:srgbClr val="00A3E4"/>
                </a:solidFill>
                <a:latin typeface="Arial" panose="020B0604020202020204" pitchFamily="34" charset="0"/>
                <a:cs typeface="Arial" panose="020B0604020202020204" pitchFamily="34" charset="0"/>
              </a:rPr>
              <a:t>Saludable CERS</a:t>
            </a:r>
            <a:endParaRPr lang="es-CO" sz="3200" b="1" dirty="0">
              <a:solidFill>
                <a:srgbClr val="00A3E4"/>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 xmlns:a16="http://schemas.microsoft.com/office/drawing/2014/main" id="{1EA4F97E-FDB0-C343-B38B-80312624CAAF}"/>
              </a:ext>
            </a:extLst>
          </p:cNvPr>
          <p:cNvSpPr txBox="1"/>
          <p:nvPr/>
        </p:nvSpPr>
        <p:spPr>
          <a:xfrm>
            <a:off x="662736" y="880084"/>
            <a:ext cx="7652664" cy="1077218"/>
          </a:xfrm>
          <a:prstGeom prst="rect">
            <a:avLst/>
          </a:prstGeom>
          <a:noFill/>
        </p:spPr>
        <p:txBody>
          <a:bodyPr wrap="square" rtlCol="0">
            <a:spAutoFit/>
          </a:bodyPr>
          <a:lstStyle/>
          <a:p>
            <a:r>
              <a:rPr lang="es-CO" sz="3200" b="1" dirty="0">
                <a:solidFill>
                  <a:srgbClr val="006B96"/>
                </a:solidFill>
                <a:latin typeface="Arial" panose="020B0604020202020204" pitchFamily="34" charset="0"/>
                <a:cs typeface="Arial" panose="020B0604020202020204" pitchFamily="34" charset="0"/>
              </a:rPr>
              <a:t>Salud en Todas las Políticas e </a:t>
            </a:r>
            <a:r>
              <a:rPr lang="es-CO" sz="3200" b="1" dirty="0" err="1">
                <a:solidFill>
                  <a:srgbClr val="006B96"/>
                </a:solidFill>
                <a:latin typeface="Arial" panose="020B0604020202020204" pitchFamily="34" charset="0"/>
                <a:cs typeface="Arial" panose="020B0604020202020204" pitchFamily="34" charset="0"/>
              </a:rPr>
              <a:t>intersectorialidad</a:t>
            </a:r>
            <a:r>
              <a:rPr lang="es-CO" sz="3200" b="1" dirty="0">
                <a:solidFill>
                  <a:srgbClr val="006B96"/>
                </a:solidFill>
                <a:latin typeface="Arial" panose="020B0604020202020204" pitchFamily="34" charset="0"/>
                <a:cs typeface="Arial" panose="020B0604020202020204" pitchFamily="34" charset="0"/>
              </a:rPr>
              <a:t> en Colombia 2018</a:t>
            </a:r>
          </a:p>
        </p:txBody>
      </p:sp>
      <p:grpSp>
        <p:nvGrpSpPr>
          <p:cNvPr id="16" name="Grupo 15">
            <a:extLst>
              <a:ext uri="{FF2B5EF4-FFF2-40B4-BE49-F238E27FC236}">
                <a16:creationId xmlns="" xmlns:a16="http://schemas.microsoft.com/office/drawing/2014/main" id="{6371AFFC-B3D9-C843-872A-33D514BF0BEC}"/>
              </a:ext>
            </a:extLst>
          </p:cNvPr>
          <p:cNvGrpSpPr/>
          <p:nvPr/>
        </p:nvGrpSpPr>
        <p:grpSpPr>
          <a:xfrm>
            <a:off x="0" y="6305204"/>
            <a:ext cx="7539644" cy="162096"/>
            <a:chOff x="98367" y="6363394"/>
            <a:chExt cx="7145682" cy="162098"/>
          </a:xfrm>
        </p:grpSpPr>
        <p:sp>
          <p:nvSpPr>
            <p:cNvPr id="17" name="Rectángulo 16">
              <a:extLst>
                <a:ext uri="{FF2B5EF4-FFF2-40B4-BE49-F238E27FC236}">
                  <a16:creationId xmlns="" xmlns:a16="http://schemas.microsoft.com/office/drawing/2014/main" id="{185A16E2-99E7-EA4E-936C-8A8BA2C957C4}"/>
                </a:ext>
              </a:extLst>
            </p:cNvPr>
            <p:cNvSpPr/>
            <p:nvPr/>
          </p:nvSpPr>
          <p:spPr>
            <a:xfrm>
              <a:off x="98367" y="6363394"/>
              <a:ext cx="4630189" cy="162098"/>
            </a:xfrm>
            <a:prstGeom prst="rect">
              <a:avLst/>
            </a:prstGeom>
            <a:solidFill>
              <a:srgbClr val="00A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Rectángulo 17">
              <a:extLst>
                <a:ext uri="{FF2B5EF4-FFF2-40B4-BE49-F238E27FC236}">
                  <a16:creationId xmlns="" xmlns:a16="http://schemas.microsoft.com/office/drawing/2014/main" id="{52A8390A-114B-134E-A78B-669670567148}"/>
                </a:ext>
              </a:extLst>
            </p:cNvPr>
            <p:cNvSpPr/>
            <p:nvPr/>
          </p:nvSpPr>
          <p:spPr>
            <a:xfrm>
              <a:off x="4729445" y="6363394"/>
              <a:ext cx="1107948" cy="162098"/>
            </a:xfrm>
            <a:prstGeom prst="rect">
              <a:avLst/>
            </a:prstGeom>
            <a:solidFill>
              <a:srgbClr val="00A3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ángulo 18">
              <a:extLst>
                <a:ext uri="{FF2B5EF4-FFF2-40B4-BE49-F238E27FC236}">
                  <a16:creationId xmlns="" xmlns:a16="http://schemas.microsoft.com/office/drawing/2014/main" id="{5D4B6726-C52B-614B-8633-E2CCEA5E5425}"/>
                </a:ext>
              </a:extLst>
            </p:cNvPr>
            <p:cNvSpPr/>
            <p:nvPr/>
          </p:nvSpPr>
          <p:spPr>
            <a:xfrm>
              <a:off x="5837393" y="6363394"/>
              <a:ext cx="937474" cy="162098"/>
            </a:xfrm>
            <a:prstGeom prst="rect">
              <a:avLst/>
            </a:prstGeom>
            <a:solidFill>
              <a:srgbClr val="00A3E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 xmlns:a16="http://schemas.microsoft.com/office/drawing/2014/main" id="{272315A2-2F64-D64D-AFE2-7DAD8B0DF350}"/>
                </a:ext>
              </a:extLst>
            </p:cNvPr>
            <p:cNvSpPr/>
            <p:nvPr/>
          </p:nvSpPr>
          <p:spPr>
            <a:xfrm>
              <a:off x="6774867" y="6363394"/>
              <a:ext cx="469182" cy="162098"/>
            </a:xfrm>
            <a:prstGeom prst="rect">
              <a:avLst/>
            </a:prstGeom>
            <a:solidFill>
              <a:srgbClr val="00A3E4">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0" name="CuadroTexto 9">
            <a:extLst>
              <a:ext uri="{FF2B5EF4-FFF2-40B4-BE49-F238E27FC236}">
                <a16:creationId xmlns="" xmlns:a16="http://schemas.microsoft.com/office/drawing/2014/main" id="{7E0B9C84-BA99-464E-BE99-D17BB0E205A2}"/>
              </a:ext>
            </a:extLst>
          </p:cNvPr>
          <p:cNvSpPr txBox="1"/>
          <p:nvPr/>
        </p:nvSpPr>
        <p:spPr>
          <a:xfrm>
            <a:off x="4751909" y="4093908"/>
            <a:ext cx="7126983" cy="1077218"/>
          </a:xfrm>
          <a:prstGeom prst="rect">
            <a:avLst/>
          </a:prstGeom>
          <a:noFill/>
        </p:spPr>
        <p:txBody>
          <a:bodyPr wrap="square" rtlCol="0">
            <a:spAutoFit/>
          </a:bodyPr>
          <a:lstStyle/>
          <a:p>
            <a:r>
              <a:rPr lang="es-CO" sz="3200" b="1" dirty="0">
                <a:solidFill>
                  <a:srgbClr val="00A3E4"/>
                </a:solidFill>
                <a:latin typeface="Arial" panose="020B0604020202020204" pitchFamily="34" charset="0"/>
                <a:cs typeface="Arial" panose="020B0604020202020204" pitchFamily="34" charset="0"/>
              </a:rPr>
              <a:t>Entornos como </a:t>
            </a:r>
            <a:r>
              <a:rPr lang="es-CO" sz="3200" b="1" dirty="0" err="1">
                <a:solidFill>
                  <a:srgbClr val="00A3E4"/>
                </a:solidFill>
                <a:latin typeface="Arial" panose="020B0604020202020204" pitchFamily="34" charset="0"/>
                <a:cs typeface="Arial" panose="020B0604020202020204" pitchFamily="34" charset="0"/>
              </a:rPr>
              <a:t>potencializadores</a:t>
            </a:r>
            <a:r>
              <a:rPr lang="es-CO" sz="3200" b="1" dirty="0">
                <a:solidFill>
                  <a:srgbClr val="00A3E4"/>
                </a:solidFill>
                <a:latin typeface="Arial" panose="020B0604020202020204" pitchFamily="34" charset="0"/>
                <a:cs typeface="Arial" panose="020B0604020202020204" pitchFamily="34" charset="0"/>
              </a:rPr>
              <a:t> de territorios saludables</a:t>
            </a:r>
          </a:p>
        </p:txBody>
      </p:sp>
      <p:sp>
        <p:nvSpPr>
          <p:cNvPr id="2" name="Flecha doblada hacia arriba 1"/>
          <p:cNvSpPr/>
          <p:nvPr/>
        </p:nvSpPr>
        <p:spPr>
          <a:xfrm rot="5400000">
            <a:off x="1625927" y="2198359"/>
            <a:ext cx="998090" cy="1161372"/>
          </a:xfrm>
          <a:prstGeom prst="bentUpArrow">
            <a:avLst/>
          </a:prstGeom>
          <a:ln>
            <a:noFill/>
          </a:ln>
          <a:effectLst>
            <a:outerShdw blurRad="107950" dist="12700" dir="5400000" algn="ctr">
              <a:srgbClr val="000000"/>
            </a:outerShdw>
          </a:effectLst>
          <a:scene3d>
            <a:camera prst="perspectiveAbove"/>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Flecha doblada hacia arriba 11"/>
          <p:cNvSpPr/>
          <p:nvPr/>
        </p:nvSpPr>
        <p:spPr>
          <a:xfrm rot="5400000">
            <a:off x="3523591" y="3854978"/>
            <a:ext cx="998090" cy="1161372"/>
          </a:xfrm>
          <a:prstGeom prst="bentUpArrow">
            <a:avLst/>
          </a:prstGeom>
          <a:ln>
            <a:noFill/>
          </a:ln>
          <a:effectLst>
            <a:outerShdw blurRad="107950" dist="12700" dir="5400000" algn="ctr">
              <a:srgbClr val="000000"/>
            </a:outerShdw>
          </a:effectLst>
          <a:scene3d>
            <a:camera prst="perspectiveAbove"/>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317899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3177664"/>
            <a:ext cx="12176760" cy="17955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extBox 2"/>
          <p:cNvSpPr txBox="1"/>
          <p:nvPr/>
        </p:nvSpPr>
        <p:spPr>
          <a:xfrm>
            <a:off x="106046" y="3397035"/>
            <a:ext cx="10183544" cy="1200329"/>
          </a:xfrm>
          <a:prstGeom prst="rect">
            <a:avLst/>
          </a:prstGeom>
          <a:noFill/>
        </p:spPr>
        <p:txBody>
          <a:bodyPr wrap="square" rtlCol="0">
            <a:spAutoFit/>
          </a:bodyPr>
          <a:lstStyle/>
          <a:p>
            <a:r>
              <a:rPr lang="es-CO" sz="7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Gracias</a:t>
            </a:r>
            <a:endParaRPr lang="es-CO" sz="7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2908"/>
            <a:ext cx="12192000" cy="2264756"/>
          </a:xfrm>
          <a:prstGeom prst="rect">
            <a:avLst/>
          </a:prstGeom>
        </p:spPr>
      </p:pic>
      <p:sp>
        <p:nvSpPr>
          <p:cNvPr id="4" name="Rectángulo 3"/>
          <p:cNvSpPr/>
          <p:nvPr/>
        </p:nvSpPr>
        <p:spPr>
          <a:xfrm>
            <a:off x="5561911" y="3535534"/>
            <a:ext cx="6096000" cy="1200329"/>
          </a:xfrm>
          <a:prstGeom prst="rect">
            <a:avLst/>
          </a:prstGeom>
        </p:spPr>
        <p:txBody>
          <a:bodyPr>
            <a:spAutoFit/>
          </a:bodyPr>
          <a:lstStyle/>
          <a:p>
            <a:pPr algn="ctr"/>
            <a:r>
              <a:rPr lang="es-MX" altLang="en-US" b="1" dirty="0" smtClean="0">
                <a:solidFill>
                  <a:schemeClr val="bg1"/>
                </a:solidFill>
                <a:latin typeface="Verdana" panose="020B0604030504040204" pitchFamily="34" charset="0"/>
              </a:rPr>
              <a:t>Jose Fernando Valderrama Vergara</a:t>
            </a:r>
          </a:p>
          <a:p>
            <a:pPr algn="ctr"/>
            <a:r>
              <a:rPr lang="es-MX" altLang="en-US" b="1" dirty="0" smtClean="0">
                <a:solidFill>
                  <a:schemeClr val="bg1"/>
                </a:solidFill>
                <a:latin typeface="Verdana" panose="020B0604030504040204" pitchFamily="34" charset="0"/>
              </a:rPr>
              <a:t>Subdirector Enfermedades Transmisibles</a:t>
            </a:r>
          </a:p>
          <a:p>
            <a:pPr algn="ctr"/>
            <a:endParaRPr lang="es-MX" altLang="en-US" b="1" dirty="0" smtClean="0">
              <a:solidFill>
                <a:schemeClr val="bg1"/>
              </a:solidFill>
              <a:latin typeface="Verdana" panose="020B0604030504040204" pitchFamily="34" charset="0"/>
            </a:endParaRPr>
          </a:p>
          <a:p>
            <a:pPr algn="ctr"/>
            <a:r>
              <a:rPr lang="es-MX" altLang="en-US" b="1" dirty="0" smtClean="0">
                <a:solidFill>
                  <a:schemeClr val="bg1"/>
                </a:solidFill>
                <a:latin typeface="Verdana" panose="020B0604030504040204" pitchFamily="34" charset="0"/>
              </a:rPr>
              <a:t>jvalderrama@minsalud.gov.co</a:t>
            </a:r>
            <a:endParaRPr lang="es-MX" altLang="en-US" b="1" dirty="0">
              <a:solidFill>
                <a:schemeClr val="bg1"/>
              </a:solidFill>
              <a:latin typeface="Verdana" panose="020B0604030504040204" pitchFamily="34" charset="0"/>
            </a:endParaRPr>
          </a:p>
        </p:txBody>
      </p:sp>
    </p:spTree>
    <p:extLst>
      <p:ext uri="{BB962C8B-B14F-4D97-AF65-F5344CB8AC3E}">
        <p14:creationId xmlns:p14="http://schemas.microsoft.com/office/powerpoint/2010/main" val="3601780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B9B6BD61-97CD-9A4D-9168-BED77A171D54}"/>
              </a:ext>
            </a:extLst>
          </p:cNvPr>
          <p:cNvPicPr>
            <a:picLocks noChangeAspect="1"/>
          </p:cNvPicPr>
          <p:nvPr/>
        </p:nvPicPr>
        <p:blipFill>
          <a:blip r:embed="rId2"/>
          <a:stretch>
            <a:fillRect/>
          </a:stretch>
        </p:blipFill>
        <p:spPr>
          <a:xfrm>
            <a:off x="7439660" y="5982393"/>
            <a:ext cx="4445000" cy="762000"/>
          </a:xfrm>
          <a:prstGeom prst="rect">
            <a:avLst/>
          </a:prstGeom>
        </p:spPr>
      </p:pic>
      <p:sp>
        <p:nvSpPr>
          <p:cNvPr id="14" name="CuadroTexto 13">
            <a:extLst>
              <a:ext uri="{FF2B5EF4-FFF2-40B4-BE49-F238E27FC236}">
                <a16:creationId xmlns="" xmlns:a16="http://schemas.microsoft.com/office/drawing/2014/main" id="{7E0B9C84-BA99-464E-BE99-D17BB0E205A2}"/>
              </a:ext>
            </a:extLst>
          </p:cNvPr>
          <p:cNvSpPr txBox="1"/>
          <p:nvPr/>
        </p:nvSpPr>
        <p:spPr>
          <a:xfrm>
            <a:off x="2705658" y="2486996"/>
            <a:ext cx="7126983" cy="1077218"/>
          </a:xfrm>
          <a:prstGeom prst="rect">
            <a:avLst/>
          </a:prstGeom>
          <a:noFill/>
        </p:spPr>
        <p:txBody>
          <a:bodyPr wrap="square" rtlCol="0">
            <a:spAutoFit/>
          </a:bodyPr>
          <a:lstStyle/>
          <a:p>
            <a:r>
              <a:rPr lang="es-ES_tradnl" sz="3200" b="1" dirty="0">
                <a:solidFill>
                  <a:srgbClr val="00A3E4"/>
                </a:solidFill>
                <a:latin typeface="Arial" panose="020B0604020202020204" pitchFamily="34" charset="0"/>
                <a:cs typeface="Arial" panose="020B0604020202020204" pitchFamily="34" charset="0"/>
              </a:rPr>
              <a:t>Estrategia Ciudades, Entornos y Ruralidad </a:t>
            </a:r>
            <a:r>
              <a:rPr lang="es-ES_tradnl" sz="3200" b="1" dirty="0" smtClean="0">
                <a:solidFill>
                  <a:srgbClr val="00A3E4"/>
                </a:solidFill>
                <a:latin typeface="Arial" panose="020B0604020202020204" pitchFamily="34" charset="0"/>
                <a:cs typeface="Arial" panose="020B0604020202020204" pitchFamily="34" charset="0"/>
              </a:rPr>
              <a:t>Saludable CERS</a:t>
            </a:r>
            <a:endParaRPr lang="es-CO" sz="3200" b="1" dirty="0">
              <a:solidFill>
                <a:srgbClr val="00A3E4"/>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 xmlns:a16="http://schemas.microsoft.com/office/drawing/2014/main" id="{1EA4F97E-FDB0-C343-B38B-80312624CAAF}"/>
              </a:ext>
            </a:extLst>
          </p:cNvPr>
          <p:cNvSpPr txBox="1"/>
          <p:nvPr/>
        </p:nvSpPr>
        <p:spPr>
          <a:xfrm>
            <a:off x="662736" y="880084"/>
            <a:ext cx="7652664" cy="1077218"/>
          </a:xfrm>
          <a:prstGeom prst="rect">
            <a:avLst/>
          </a:prstGeom>
          <a:noFill/>
        </p:spPr>
        <p:txBody>
          <a:bodyPr wrap="square" rtlCol="0">
            <a:spAutoFit/>
          </a:bodyPr>
          <a:lstStyle/>
          <a:p>
            <a:r>
              <a:rPr lang="es-CO" sz="3200" b="1" dirty="0">
                <a:solidFill>
                  <a:srgbClr val="006B96"/>
                </a:solidFill>
                <a:latin typeface="Arial" panose="020B0604020202020204" pitchFamily="34" charset="0"/>
                <a:cs typeface="Arial" panose="020B0604020202020204" pitchFamily="34" charset="0"/>
              </a:rPr>
              <a:t>Salud en Todas las Políticas e </a:t>
            </a:r>
            <a:r>
              <a:rPr lang="es-CO" sz="3200" b="1" dirty="0" err="1">
                <a:solidFill>
                  <a:srgbClr val="006B96"/>
                </a:solidFill>
                <a:latin typeface="Arial" panose="020B0604020202020204" pitchFamily="34" charset="0"/>
                <a:cs typeface="Arial" panose="020B0604020202020204" pitchFamily="34" charset="0"/>
              </a:rPr>
              <a:t>intersectorialidad</a:t>
            </a:r>
            <a:r>
              <a:rPr lang="es-CO" sz="3200" b="1" dirty="0">
                <a:solidFill>
                  <a:srgbClr val="006B96"/>
                </a:solidFill>
                <a:latin typeface="Arial" panose="020B0604020202020204" pitchFamily="34" charset="0"/>
                <a:cs typeface="Arial" panose="020B0604020202020204" pitchFamily="34" charset="0"/>
              </a:rPr>
              <a:t> en Colombia 2018</a:t>
            </a:r>
          </a:p>
        </p:txBody>
      </p:sp>
      <p:grpSp>
        <p:nvGrpSpPr>
          <p:cNvPr id="16" name="Grupo 15">
            <a:extLst>
              <a:ext uri="{FF2B5EF4-FFF2-40B4-BE49-F238E27FC236}">
                <a16:creationId xmlns="" xmlns:a16="http://schemas.microsoft.com/office/drawing/2014/main" id="{6371AFFC-B3D9-C843-872A-33D514BF0BEC}"/>
              </a:ext>
            </a:extLst>
          </p:cNvPr>
          <p:cNvGrpSpPr/>
          <p:nvPr/>
        </p:nvGrpSpPr>
        <p:grpSpPr>
          <a:xfrm>
            <a:off x="0" y="6305204"/>
            <a:ext cx="7539644" cy="162096"/>
            <a:chOff x="98367" y="6363394"/>
            <a:chExt cx="7145682" cy="162098"/>
          </a:xfrm>
        </p:grpSpPr>
        <p:sp>
          <p:nvSpPr>
            <p:cNvPr id="17" name="Rectángulo 16">
              <a:extLst>
                <a:ext uri="{FF2B5EF4-FFF2-40B4-BE49-F238E27FC236}">
                  <a16:creationId xmlns="" xmlns:a16="http://schemas.microsoft.com/office/drawing/2014/main" id="{185A16E2-99E7-EA4E-936C-8A8BA2C957C4}"/>
                </a:ext>
              </a:extLst>
            </p:cNvPr>
            <p:cNvSpPr/>
            <p:nvPr/>
          </p:nvSpPr>
          <p:spPr>
            <a:xfrm>
              <a:off x="98367" y="6363394"/>
              <a:ext cx="4630189" cy="162098"/>
            </a:xfrm>
            <a:prstGeom prst="rect">
              <a:avLst/>
            </a:prstGeom>
            <a:solidFill>
              <a:srgbClr val="00A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Rectángulo 17">
              <a:extLst>
                <a:ext uri="{FF2B5EF4-FFF2-40B4-BE49-F238E27FC236}">
                  <a16:creationId xmlns="" xmlns:a16="http://schemas.microsoft.com/office/drawing/2014/main" id="{52A8390A-114B-134E-A78B-669670567148}"/>
                </a:ext>
              </a:extLst>
            </p:cNvPr>
            <p:cNvSpPr/>
            <p:nvPr/>
          </p:nvSpPr>
          <p:spPr>
            <a:xfrm>
              <a:off x="4729445" y="6363394"/>
              <a:ext cx="1107948" cy="162098"/>
            </a:xfrm>
            <a:prstGeom prst="rect">
              <a:avLst/>
            </a:prstGeom>
            <a:solidFill>
              <a:srgbClr val="00A3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ángulo 18">
              <a:extLst>
                <a:ext uri="{FF2B5EF4-FFF2-40B4-BE49-F238E27FC236}">
                  <a16:creationId xmlns="" xmlns:a16="http://schemas.microsoft.com/office/drawing/2014/main" id="{5D4B6726-C52B-614B-8633-E2CCEA5E5425}"/>
                </a:ext>
              </a:extLst>
            </p:cNvPr>
            <p:cNvSpPr/>
            <p:nvPr/>
          </p:nvSpPr>
          <p:spPr>
            <a:xfrm>
              <a:off x="5837393" y="6363394"/>
              <a:ext cx="937474" cy="162098"/>
            </a:xfrm>
            <a:prstGeom prst="rect">
              <a:avLst/>
            </a:prstGeom>
            <a:solidFill>
              <a:srgbClr val="00A3E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 xmlns:a16="http://schemas.microsoft.com/office/drawing/2014/main" id="{272315A2-2F64-D64D-AFE2-7DAD8B0DF350}"/>
                </a:ext>
              </a:extLst>
            </p:cNvPr>
            <p:cNvSpPr/>
            <p:nvPr/>
          </p:nvSpPr>
          <p:spPr>
            <a:xfrm>
              <a:off x="6774867" y="6363394"/>
              <a:ext cx="469182" cy="162098"/>
            </a:xfrm>
            <a:prstGeom prst="rect">
              <a:avLst/>
            </a:prstGeom>
            <a:solidFill>
              <a:srgbClr val="00A3E4">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0" name="CuadroTexto 9">
            <a:extLst>
              <a:ext uri="{FF2B5EF4-FFF2-40B4-BE49-F238E27FC236}">
                <a16:creationId xmlns="" xmlns:a16="http://schemas.microsoft.com/office/drawing/2014/main" id="{7E0B9C84-BA99-464E-BE99-D17BB0E205A2}"/>
              </a:ext>
            </a:extLst>
          </p:cNvPr>
          <p:cNvSpPr txBox="1"/>
          <p:nvPr/>
        </p:nvSpPr>
        <p:spPr>
          <a:xfrm>
            <a:off x="4751909" y="4093908"/>
            <a:ext cx="7126983" cy="1077218"/>
          </a:xfrm>
          <a:prstGeom prst="rect">
            <a:avLst/>
          </a:prstGeom>
          <a:noFill/>
        </p:spPr>
        <p:txBody>
          <a:bodyPr wrap="square" rtlCol="0">
            <a:spAutoFit/>
          </a:bodyPr>
          <a:lstStyle/>
          <a:p>
            <a:r>
              <a:rPr lang="es-CO" sz="3200" b="1" dirty="0">
                <a:solidFill>
                  <a:srgbClr val="00A3E4"/>
                </a:solidFill>
                <a:latin typeface="Arial" panose="020B0604020202020204" pitchFamily="34" charset="0"/>
                <a:cs typeface="Arial" panose="020B0604020202020204" pitchFamily="34" charset="0"/>
              </a:rPr>
              <a:t>Entornos como </a:t>
            </a:r>
            <a:r>
              <a:rPr lang="es-CO" sz="3200" b="1" dirty="0" err="1">
                <a:solidFill>
                  <a:srgbClr val="00A3E4"/>
                </a:solidFill>
                <a:latin typeface="Arial" panose="020B0604020202020204" pitchFamily="34" charset="0"/>
                <a:cs typeface="Arial" panose="020B0604020202020204" pitchFamily="34" charset="0"/>
              </a:rPr>
              <a:t>potencializadores</a:t>
            </a:r>
            <a:r>
              <a:rPr lang="es-CO" sz="3200" b="1" dirty="0">
                <a:solidFill>
                  <a:srgbClr val="00A3E4"/>
                </a:solidFill>
                <a:latin typeface="Arial" panose="020B0604020202020204" pitchFamily="34" charset="0"/>
                <a:cs typeface="Arial" panose="020B0604020202020204" pitchFamily="34" charset="0"/>
              </a:rPr>
              <a:t> de territorios saludables</a:t>
            </a:r>
          </a:p>
        </p:txBody>
      </p:sp>
      <p:sp>
        <p:nvSpPr>
          <p:cNvPr id="2" name="Flecha doblada hacia arriba 1"/>
          <p:cNvSpPr/>
          <p:nvPr/>
        </p:nvSpPr>
        <p:spPr>
          <a:xfrm rot="5400000">
            <a:off x="1625927" y="2198359"/>
            <a:ext cx="998090" cy="1161372"/>
          </a:xfrm>
          <a:prstGeom prst="bentUpArrow">
            <a:avLst/>
          </a:prstGeom>
          <a:ln>
            <a:noFill/>
          </a:ln>
          <a:effectLst>
            <a:outerShdw blurRad="107950" dist="12700" dir="5400000" algn="ctr">
              <a:srgbClr val="000000"/>
            </a:outerShdw>
          </a:effectLst>
          <a:scene3d>
            <a:camera prst="perspectiveAbove"/>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Flecha doblada hacia arriba 11"/>
          <p:cNvSpPr/>
          <p:nvPr/>
        </p:nvSpPr>
        <p:spPr>
          <a:xfrm rot="5400000">
            <a:off x="3523591" y="3854978"/>
            <a:ext cx="998090" cy="1161372"/>
          </a:xfrm>
          <a:prstGeom prst="bentUpArrow">
            <a:avLst/>
          </a:prstGeom>
          <a:ln>
            <a:noFill/>
          </a:ln>
          <a:effectLst>
            <a:outerShdw blurRad="107950" dist="12700" dir="5400000" algn="ctr">
              <a:srgbClr val="000000"/>
            </a:outerShdw>
          </a:effectLst>
          <a:scene3d>
            <a:camera prst="perspectiveAbove"/>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3486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Resultado de imagen para desigualdad inequ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57950" cy="36290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Resultado de imagen para desigualdad inequi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8716" y="2117558"/>
            <a:ext cx="6763284" cy="384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302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7226205" y="2880482"/>
            <a:ext cx="2167581" cy="831125"/>
          </a:xfrm>
          <a:prstGeom prst="rect">
            <a:avLst/>
          </a:prstGeom>
          <a:noFill/>
        </p:spPr>
        <p:txBody>
          <a:bodyPr wrap="none" rtlCol="0">
            <a:spAutoFit/>
          </a:bodyPr>
          <a:lstStyle/>
          <a:p>
            <a:r>
              <a:rPr lang="es-CO" sz="4801" b="1" dirty="0">
                <a:solidFill>
                  <a:schemeClr val="bg1"/>
                </a:solidFill>
                <a:latin typeface="Verdana" panose="020B0604030504040204" pitchFamily="34" charset="0"/>
                <a:ea typeface="Verdana" panose="020B0604030504040204" pitchFamily="34" charset="0"/>
                <a:cs typeface="Verdana" panose="020B0604030504040204" pitchFamily="34" charset="0"/>
              </a:rPr>
              <a:t>Título</a:t>
            </a:r>
          </a:p>
        </p:txBody>
      </p:sp>
      <p:pic>
        <p:nvPicPr>
          <p:cNvPr id="10" name="Imagen 1" descr="comuna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1" y="-360010"/>
            <a:ext cx="3996850" cy="326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D:\00- TATIANA\00\E.P\Internet\P1150876.jpg"/>
          <p:cNvPicPr>
            <a:picLocks noChangeAspect="1" noChangeArrowheads="1"/>
          </p:cNvPicPr>
          <p:nvPr/>
        </p:nvPicPr>
        <p:blipFill rotWithShape="1">
          <a:blip r:embed="rId3">
            <a:extLst>
              <a:ext uri="{28A0092B-C50C-407E-A947-70E740481C1C}">
                <a14:useLocalDpi xmlns:a14="http://schemas.microsoft.com/office/drawing/2010/main" val="0"/>
              </a:ext>
            </a:extLst>
          </a:blip>
          <a:srcRect t="3340"/>
          <a:stretch/>
        </p:blipFill>
        <p:spPr bwMode="auto">
          <a:xfrm>
            <a:off x="3935981" y="-345711"/>
            <a:ext cx="4032250" cy="304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5" descr="Putumayo.jpg.png"/>
          <p:cNvPicPr>
            <a:picLocks noChangeAspect="1" noChangeArrowheads="1"/>
          </p:cNvPicPr>
          <p:nvPr/>
        </p:nvPicPr>
        <p:blipFill rotWithShape="1">
          <a:blip r:embed="rId4">
            <a:extLst>
              <a:ext uri="{28A0092B-C50C-407E-A947-70E740481C1C}">
                <a14:useLocalDpi xmlns:a14="http://schemas.microsoft.com/office/drawing/2010/main" val="0"/>
              </a:ext>
            </a:extLst>
          </a:blip>
          <a:srcRect l="4552"/>
          <a:stretch/>
        </p:blipFill>
        <p:spPr bwMode="auto">
          <a:xfrm>
            <a:off x="7961777" y="-349858"/>
            <a:ext cx="4908150" cy="377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D:\00- TATIANA\00\E.P\Internet\ninos_jugando_en_la_contaminacion-cienaga_de_la_virg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06" y="2880482"/>
            <a:ext cx="403383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3" descr="Manizales.jpg"/>
          <p:cNvPicPr>
            <a:picLocks noChangeAspect="1" noChangeArrowheads="1"/>
          </p:cNvPicPr>
          <p:nvPr/>
        </p:nvPicPr>
        <p:blipFill rotWithShape="1">
          <a:blip r:embed="rId6">
            <a:extLst>
              <a:ext uri="{28A0092B-C50C-407E-A947-70E740481C1C}">
                <a14:useLocalDpi xmlns:a14="http://schemas.microsoft.com/office/drawing/2010/main" val="0"/>
              </a:ext>
            </a:extLst>
          </a:blip>
          <a:srcRect r="3796"/>
          <a:stretch/>
        </p:blipFill>
        <p:spPr bwMode="auto">
          <a:xfrm>
            <a:off x="7941389" y="3383665"/>
            <a:ext cx="4952757" cy="35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Marcador de texto 1"/>
          <p:cNvSpPr txBox="1">
            <a:spLocks/>
          </p:cNvSpPr>
          <p:nvPr/>
        </p:nvSpPr>
        <p:spPr bwMode="auto">
          <a:xfrm>
            <a:off x="-34879" y="5910274"/>
            <a:ext cx="4073966" cy="975110"/>
          </a:xfrm>
          <a:prstGeom prst="rect">
            <a:avLst/>
          </a:prstGeom>
          <a:solidFill>
            <a:schemeClr val="accent5">
              <a:lumMod val="75000"/>
            </a:schemeClr>
          </a:solidFill>
          <a:ln>
            <a:noFill/>
          </a:ln>
          <a:extLst/>
        </p:spPr>
        <p:txBody>
          <a:bodyPr vert="horz" wrap="square" lIns="91440" tIns="45720" rIns="91440" bIns="45720" numCol="1" anchor="ctr" anchorCtr="0" compatLnSpc="1">
            <a:prstTxWarp prst="textNoShape">
              <a:avLst/>
            </a:prstTxWarp>
            <a:norm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4800" b="1" kern="1200">
                <a:solidFill>
                  <a:schemeClr val="bg1"/>
                </a:solidFill>
                <a:latin typeface="Verdana" pitchFamily="34" charset="0"/>
                <a:ea typeface="Verdana" pitchFamily="34" charset="0"/>
                <a:cs typeface="Verdana" pitchFamily="34" charset="0"/>
              </a:defRPr>
            </a:lvl1pPr>
            <a:lvl2pPr marL="457200" indent="0" algn="l" rtl="0" eaLnBrk="0" fontAlgn="base" hangingPunct="0">
              <a:lnSpc>
                <a:spcPct val="90000"/>
              </a:lnSpc>
              <a:spcBef>
                <a:spcPts val="500"/>
              </a:spcBef>
              <a:spcAft>
                <a:spcPct val="0"/>
              </a:spcAft>
              <a:buFont typeface="Arial" panose="020B0604020202020204" pitchFamily="34" charset="0"/>
              <a:buNone/>
              <a:defRPr sz="1800" kern="1200">
                <a:solidFill>
                  <a:schemeClr val="tx1">
                    <a:tint val="75000"/>
                  </a:schemeClr>
                </a:solidFill>
                <a:latin typeface="+mn-lt"/>
                <a:ea typeface="MS PGothic" panose="020B0600070205080204" pitchFamily="34" charset="-128"/>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S PGothic" panose="020B0600070205080204" pitchFamily="34" charset="-128"/>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400" kern="1200">
                <a:solidFill>
                  <a:schemeClr val="tx1">
                    <a:tint val="75000"/>
                  </a:schemeClr>
                </a:solidFill>
                <a:latin typeface="+mn-lt"/>
                <a:ea typeface="MS PGothic" panose="020B0600070205080204" pitchFamily="34" charset="-128"/>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400" kern="1200">
                <a:solidFill>
                  <a:schemeClr val="tx1">
                    <a:tint val="75000"/>
                  </a:schemeClr>
                </a:solidFill>
                <a:latin typeface="+mn-lt"/>
                <a:ea typeface="MS PGothic" panose="020B0600070205080204" pitchFamily="34" charset="-128"/>
                <a:cs typeface="+mn-cs"/>
              </a:defRPr>
            </a:lvl5pPr>
            <a:lvl6pPr marL="2286000" indent="0" algn="l" defTabSz="914400" rtl="0" eaLnBrk="1" latinLnBrk="0" hangingPunct="1">
              <a:lnSpc>
                <a:spcPct val="90000"/>
              </a:lnSpc>
              <a:spcBef>
                <a:spcPts val="500"/>
              </a:spcBef>
              <a:buFont typeface="Arial"/>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400" kern="1200">
                <a:solidFill>
                  <a:schemeClr val="tx1">
                    <a:tint val="75000"/>
                  </a:schemeClr>
                </a:solidFill>
                <a:latin typeface="+mn-lt"/>
                <a:ea typeface="+mn-ea"/>
                <a:cs typeface="+mn-cs"/>
              </a:defRPr>
            </a:lvl9pPr>
          </a:lstStyle>
          <a:p>
            <a:r>
              <a:rPr lang="es-ES" altLang="es-CO" sz="3600" dirty="0">
                <a:ea typeface="MS PGothic" panose="020B0600070205080204" pitchFamily="34" charset="-128"/>
              </a:rPr>
              <a:t>INEQUIDADES</a:t>
            </a:r>
          </a:p>
        </p:txBody>
      </p:sp>
      <p:sp>
        <p:nvSpPr>
          <p:cNvPr id="2" name="CuadroTexto 1"/>
          <p:cNvSpPr txBox="1"/>
          <p:nvPr/>
        </p:nvSpPr>
        <p:spPr>
          <a:xfrm>
            <a:off x="0" y="2447285"/>
            <a:ext cx="3058492" cy="400110"/>
          </a:xfrm>
          <a:prstGeom prst="rect">
            <a:avLst/>
          </a:prstGeom>
          <a:noFill/>
        </p:spPr>
        <p:txBody>
          <a:bodyPr wrap="square" rtlCol="0">
            <a:spAutoFit/>
          </a:bodyPr>
          <a:lstStyle/>
          <a:p>
            <a:r>
              <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rPr>
              <a:t>Comuna 13. Medellín</a:t>
            </a:r>
          </a:p>
        </p:txBody>
      </p:sp>
      <p:sp>
        <p:nvSpPr>
          <p:cNvPr id="20" name="26 CuadroTexto">
            <a:extLst/>
          </p:cNvPr>
          <p:cNvSpPr txBox="1"/>
          <p:nvPr/>
        </p:nvSpPr>
        <p:spPr>
          <a:xfrm>
            <a:off x="4039087" y="1939454"/>
            <a:ext cx="3309467" cy="707886"/>
          </a:xfrm>
          <a:prstGeom prst="rect">
            <a:avLst/>
          </a:prstGeom>
          <a:noFill/>
        </p:spPr>
        <p:txBody>
          <a:bodyPr wrap="squar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0" fontAlgn="base" hangingPunct="0">
              <a:spcBef>
                <a:spcPct val="0"/>
              </a:spcBef>
              <a:spcAft>
                <a:spcPct val="0"/>
              </a:spcAft>
              <a:defRPr/>
            </a:pPr>
            <a:r>
              <a:rPr lang="es-CO" sz="20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Ciudad Bolívar – </a:t>
            </a:r>
            <a:r>
              <a:rPr lang="es-CO" sz="2000" b="1" dirty="0" err="1">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Cazucá</a:t>
            </a:r>
            <a:endParaRPr lang="es-CO" sz="20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eaLnBrk="0" fontAlgn="base" hangingPunct="0">
              <a:spcBef>
                <a:spcPct val="0"/>
              </a:spcBef>
              <a:spcAft>
                <a:spcPct val="0"/>
              </a:spcAft>
              <a:defRPr/>
            </a:pPr>
            <a:r>
              <a:rPr lang="es-CO" sz="20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Soacha y Bogotá</a:t>
            </a:r>
          </a:p>
        </p:txBody>
      </p:sp>
      <p:pic>
        <p:nvPicPr>
          <p:cNvPr id="1028" name="Picture 4" descr="JULIO CASTAÃO - EL UNIVERS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3236" y="2653248"/>
            <a:ext cx="4023282" cy="295040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8"/>
          <a:srcRect l="1374" t="6077" r="-1374" b="30121"/>
          <a:stretch/>
        </p:blipFill>
        <p:spPr>
          <a:xfrm>
            <a:off x="3961607" y="5353694"/>
            <a:ext cx="4053533" cy="1551271"/>
          </a:xfrm>
          <a:prstGeom prst="rect">
            <a:avLst/>
          </a:prstGeom>
        </p:spPr>
      </p:pic>
      <p:sp>
        <p:nvSpPr>
          <p:cNvPr id="4" name="CuadroTexto 3"/>
          <p:cNvSpPr txBox="1"/>
          <p:nvPr/>
        </p:nvSpPr>
        <p:spPr>
          <a:xfrm>
            <a:off x="3944723" y="4616464"/>
            <a:ext cx="3947611" cy="707886"/>
          </a:xfrm>
          <a:prstGeom prst="rect">
            <a:avLst/>
          </a:prstGeom>
          <a:noFill/>
        </p:spPr>
        <p:txBody>
          <a:bodyPr wrap="square" rtlCol="0">
            <a:spAutoFit/>
          </a:bodyPr>
          <a:lstStyle/>
          <a:p>
            <a:r>
              <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rPr>
              <a:t>Calle 53 Ciénaga de la virgen Cartagena</a:t>
            </a:r>
          </a:p>
        </p:txBody>
      </p:sp>
      <p:sp>
        <p:nvSpPr>
          <p:cNvPr id="5" name="CuadroTexto 4"/>
          <p:cNvSpPr txBox="1"/>
          <p:nvPr/>
        </p:nvSpPr>
        <p:spPr>
          <a:xfrm>
            <a:off x="8015140" y="2586425"/>
            <a:ext cx="1808015" cy="707886"/>
          </a:xfrm>
          <a:prstGeom prst="rect">
            <a:avLst/>
          </a:prstGeom>
          <a:noFill/>
        </p:spPr>
        <p:txBody>
          <a:bodyPr wrap="square" rtlCol="0">
            <a:spAutoFit/>
          </a:bodyPr>
          <a:lstStyle/>
          <a:p>
            <a:r>
              <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rPr>
              <a:t>Mocoa - Putumayo</a:t>
            </a:r>
          </a:p>
        </p:txBody>
      </p:sp>
      <p:sp>
        <p:nvSpPr>
          <p:cNvPr id="23" name="CuadroTexto 22"/>
          <p:cNvSpPr txBox="1"/>
          <p:nvPr/>
        </p:nvSpPr>
        <p:spPr>
          <a:xfrm>
            <a:off x="10182724" y="4953584"/>
            <a:ext cx="1487488" cy="400110"/>
          </a:xfrm>
          <a:prstGeom prst="rect">
            <a:avLst/>
          </a:prstGeom>
          <a:noFill/>
        </p:spPr>
        <p:txBody>
          <a:bodyPr wrap="square" rtlCol="0">
            <a:spAutoFit/>
          </a:bodyPr>
          <a:lstStyle/>
          <a:p>
            <a:r>
              <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rPr>
              <a:t>Manizales</a:t>
            </a:r>
          </a:p>
        </p:txBody>
      </p:sp>
    </p:spTree>
    <p:extLst>
      <p:ext uri="{BB962C8B-B14F-4D97-AF65-F5344CB8AC3E}">
        <p14:creationId xmlns:p14="http://schemas.microsoft.com/office/powerpoint/2010/main" val="3234189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396207" y="184566"/>
            <a:ext cx="10865351" cy="5823831"/>
            <a:chOff x="428291" y="120397"/>
            <a:chExt cx="10865351" cy="5823831"/>
          </a:xfrm>
        </p:grpSpPr>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91" y="120397"/>
              <a:ext cx="10865351" cy="58238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058779" y="1331495"/>
              <a:ext cx="8775031" cy="646331"/>
            </a:xfrm>
            <a:prstGeom prst="rect">
              <a:avLst/>
            </a:prstGeom>
            <a:solidFill>
              <a:schemeClr val="accent4">
                <a:lumMod val="20000"/>
                <a:lumOff val="80000"/>
              </a:schemeClr>
            </a:solidFill>
          </p:spPr>
          <p:txBody>
            <a:bodyPr wrap="square" rtlCol="0">
              <a:spAutoFit/>
            </a:bodyPr>
            <a:lstStyle/>
            <a:p>
              <a:pPr algn="ctr"/>
              <a:r>
                <a:rPr lang="es-CO" b="1" dirty="0" smtClean="0">
                  <a:latin typeface="Verdana" panose="020B0604030504040204" pitchFamily="34" charset="0"/>
                  <a:ea typeface="Verdana" panose="020B0604030504040204" pitchFamily="34" charset="0"/>
                  <a:cs typeface="Verdana" panose="020B0604030504040204" pitchFamily="34" charset="0"/>
                </a:rPr>
                <a:t>Una buena salud requiere políticas que soporten activamente el desarrollo, bienestar y calidad de vida de la población</a:t>
              </a:r>
              <a:endParaRPr lang="es-CO" b="1" dirty="0">
                <a:latin typeface="Verdana" panose="020B0604030504040204" pitchFamily="34" charset="0"/>
                <a:ea typeface="Verdana" panose="020B0604030504040204" pitchFamily="34" charset="0"/>
                <a:cs typeface="Verdana" panose="020B0604030504040204" pitchFamily="34" charset="0"/>
              </a:endParaRPr>
            </a:p>
          </p:txBody>
        </p:sp>
        <p:sp>
          <p:nvSpPr>
            <p:cNvPr id="3" name="CuadroTexto 2"/>
            <p:cNvSpPr txBox="1"/>
            <p:nvPr/>
          </p:nvSpPr>
          <p:spPr>
            <a:xfrm>
              <a:off x="508501" y="4203032"/>
              <a:ext cx="10704930" cy="646331"/>
            </a:xfrm>
            <a:prstGeom prst="rect">
              <a:avLst/>
            </a:prstGeom>
            <a:solidFill>
              <a:srgbClr val="2C909B"/>
            </a:solidFill>
          </p:spPr>
          <p:txBody>
            <a:bodyPr wrap="square" rtlCol="0">
              <a:spAutoFit/>
            </a:bodyPr>
            <a:lstStyle/>
            <a:p>
              <a:r>
                <a:rPr lang="es-CO" b="1" dirty="0" smtClean="0">
                  <a:solidFill>
                    <a:schemeClr val="bg1"/>
                  </a:solidFill>
                </a:rPr>
                <a:t>SALUD             TRANSPORTE      VIVIENDA       TRABAJO        AGRICULTURA       AGUA Y </a:t>
              </a:r>
            </a:p>
            <a:p>
              <a:r>
                <a:rPr lang="es-CO" b="1" dirty="0">
                  <a:solidFill>
                    <a:schemeClr val="bg1"/>
                  </a:solidFill>
                </a:rPr>
                <a:t>	</a:t>
              </a:r>
              <a:r>
                <a:rPr lang="es-CO" b="1" dirty="0" smtClean="0">
                  <a:solidFill>
                    <a:schemeClr val="bg1"/>
                  </a:solidFill>
                </a:rPr>
                <a:t>								   SANEAMIENTO</a:t>
              </a:r>
              <a:endParaRPr lang="es-CO" b="1" dirty="0">
                <a:solidFill>
                  <a:schemeClr val="bg1"/>
                </a:solidFill>
              </a:endParaRPr>
            </a:p>
          </p:txBody>
        </p:sp>
        <p:sp>
          <p:nvSpPr>
            <p:cNvPr id="5" name="CuadroTexto 4"/>
            <p:cNvSpPr txBox="1"/>
            <p:nvPr/>
          </p:nvSpPr>
          <p:spPr>
            <a:xfrm>
              <a:off x="524543" y="2155926"/>
              <a:ext cx="10704930" cy="430887"/>
            </a:xfrm>
            <a:prstGeom prst="rect">
              <a:avLst/>
            </a:prstGeom>
            <a:solidFill>
              <a:srgbClr val="2C909B"/>
            </a:solidFill>
          </p:spPr>
          <p:txBody>
            <a:bodyPr wrap="square" rtlCol="0">
              <a:spAutoFit/>
            </a:bodyPr>
            <a:lstStyle/>
            <a:p>
              <a:r>
                <a:rPr lang="es-CO"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Esto </a:t>
              </a:r>
              <a:r>
                <a:rPr lang="es-CO" sz="22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inplica</a:t>
              </a:r>
              <a:r>
                <a:rPr lang="es-CO"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diferentes sectores trabajando juntos, por ejemplo:</a:t>
              </a:r>
              <a:endParaRPr lang="es-CO"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428291" y="5012075"/>
              <a:ext cx="10704930" cy="769441"/>
            </a:xfrm>
            <a:prstGeom prst="rect">
              <a:avLst/>
            </a:prstGeom>
            <a:solidFill>
              <a:srgbClr val="2C909B"/>
            </a:solidFill>
          </p:spPr>
          <p:txBody>
            <a:bodyPr wrap="square" rtlCol="0">
              <a:spAutoFit/>
            </a:bodyPr>
            <a:lstStyle/>
            <a:p>
              <a:pPr algn="ctr"/>
              <a:r>
                <a:rPr lang="es-CO" sz="2200" dirty="0">
                  <a:solidFill>
                    <a:schemeClr val="bg1"/>
                  </a:solidFill>
                  <a:latin typeface="Verdana" panose="020B0604030504040204" pitchFamily="34" charset="0"/>
                  <a:ea typeface="Verdana" panose="020B0604030504040204" pitchFamily="34" charset="0"/>
                  <a:cs typeface="Verdana" panose="020B0604030504040204" pitchFamily="34" charset="0"/>
                </a:rPr>
                <a:t>legitimidad, rendición de cuentas, transparencia, acceso a la información, participación, sostenibilidad y colaboración multisectorial</a:t>
              </a:r>
            </a:p>
          </p:txBody>
        </p:sp>
        <p:sp>
          <p:nvSpPr>
            <p:cNvPr id="4" name="CuadroTexto 3"/>
            <p:cNvSpPr txBox="1"/>
            <p:nvPr/>
          </p:nvSpPr>
          <p:spPr>
            <a:xfrm>
              <a:off x="524543" y="216958"/>
              <a:ext cx="8149389" cy="954107"/>
            </a:xfrm>
            <a:prstGeom prst="rect">
              <a:avLst/>
            </a:prstGeom>
            <a:solidFill>
              <a:srgbClr val="00B050"/>
            </a:solidFill>
          </p:spPr>
          <p:txBody>
            <a:bodyPr wrap="square" rtlCol="0">
              <a:spAutoFit/>
            </a:bodyPr>
            <a:lstStyle/>
            <a:p>
              <a:r>
                <a:rPr lang="es-CO"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¿QUÉ ES SALUD EN TODAS LAS POLÍTICAS?</a:t>
              </a:r>
              <a:endParaRPr lang="es-CO"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570238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esultado de imagen para objetivos desarrollo sostenible AND salud"/>
          <p:cNvPicPr>
            <a:picLocks noChangeAspect="1" noChangeArrowheads="1"/>
          </p:cNvPicPr>
          <p:nvPr/>
        </p:nvPicPr>
        <p:blipFill rotWithShape="1">
          <a:blip r:embed="rId2">
            <a:extLst>
              <a:ext uri="{28A0092B-C50C-407E-A947-70E740481C1C}">
                <a14:useLocalDpi xmlns:a14="http://schemas.microsoft.com/office/drawing/2010/main" val="0"/>
              </a:ext>
            </a:extLst>
          </a:blip>
          <a:srcRect l="19953" t="-58" r="19865"/>
          <a:stretch/>
        </p:blipFill>
        <p:spPr bwMode="auto">
          <a:xfrm>
            <a:off x="218365" y="272956"/>
            <a:ext cx="5800297" cy="57860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esultado de imagen para objetivo 11"/>
          <p:cNvPicPr>
            <a:picLocks noChangeAspect="1" noChangeArrowheads="1"/>
          </p:cNvPicPr>
          <p:nvPr/>
        </p:nvPicPr>
        <p:blipFill rotWithShape="1">
          <a:blip r:embed="rId3">
            <a:extLst>
              <a:ext uri="{28A0092B-C50C-407E-A947-70E740481C1C}">
                <a14:useLocalDpi xmlns:a14="http://schemas.microsoft.com/office/drawing/2010/main" val="0"/>
              </a:ext>
            </a:extLst>
          </a:blip>
          <a:srcRect r="55769"/>
          <a:stretch/>
        </p:blipFill>
        <p:spPr bwMode="auto">
          <a:xfrm>
            <a:off x="6064237" y="3269794"/>
            <a:ext cx="1939804" cy="19764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Resultado de imagen para objetivo 3"/>
          <p:cNvPicPr>
            <a:picLocks noChangeAspect="1" noChangeArrowheads="1"/>
          </p:cNvPicPr>
          <p:nvPr/>
        </p:nvPicPr>
        <p:blipFill rotWithShape="1">
          <a:blip r:embed="rId4">
            <a:extLst>
              <a:ext uri="{28A0092B-C50C-407E-A947-70E740481C1C}">
                <a14:useLocalDpi xmlns:a14="http://schemas.microsoft.com/office/drawing/2010/main" val="0"/>
              </a:ext>
            </a:extLst>
          </a:blip>
          <a:srcRect l="1966" r="57084" b="8925"/>
          <a:stretch/>
        </p:blipFill>
        <p:spPr bwMode="auto">
          <a:xfrm>
            <a:off x="6140156" y="550652"/>
            <a:ext cx="1798981" cy="19421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Agrupar 5"/>
          <p:cNvGrpSpPr>
            <a:grpSpLocks/>
          </p:cNvGrpSpPr>
          <p:nvPr/>
        </p:nvGrpSpPr>
        <p:grpSpPr bwMode="auto">
          <a:xfrm>
            <a:off x="8426019" y="722221"/>
            <a:ext cx="2674736" cy="1316533"/>
            <a:chOff x="6696734" y="0"/>
            <a:chExt cx="2739006" cy="1643403"/>
          </a:xfrm>
        </p:grpSpPr>
        <p:sp>
          <p:nvSpPr>
            <p:cNvPr id="6" name="Rectángulo 5"/>
            <p:cNvSpPr/>
            <p:nvPr/>
          </p:nvSpPr>
          <p:spPr>
            <a:xfrm>
              <a:off x="6696734" y="0"/>
              <a:ext cx="2739006" cy="1643403"/>
            </a:xfrm>
            <a:prstGeom prst="rect">
              <a:avLst/>
            </a:prstGeom>
            <a:solidFill>
              <a:schemeClr val="accent4">
                <a:lumMod val="20000"/>
                <a:lumOff val="80000"/>
              </a:schemeClr>
            </a:solidFill>
            <a:ln w="25400">
              <a:solidFill>
                <a:schemeClr val="accent6">
                  <a:lumMod val="50000"/>
                </a:schemeClr>
              </a:solidFill>
            </a:ln>
          </p:spPr>
          <p:style>
            <a:lnRef idx="1">
              <a:schemeClr val="accent6"/>
            </a:lnRef>
            <a:fillRef idx="3">
              <a:schemeClr val="accent6"/>
            </a:fillRef>
            <a:effectRef idx="2">
              <a:schemeClr val="accent6"/>
            </a:effectRef>
            <a:fontRef idx="minor">
              <a:schemeClr val="lt1"/>
            </a:fontRef>
          </p:style>
        </p:sp>
        <p:sp>
          <p:nvSpPr>
            <p:cNvPr id="7" name="Rectángulo 6"/>
            <p:cNvSpPr/>
            <p:nvPr/>
          </p:nvSpPr>
          <p:spPr>
            <a:xfrm>
              <a:off x="6696734" y="0"/>
              <a:ext cx="2739006" cy="1643403"/>
            </a:xfrm>
            <a:prstGeom prst="rect">
              <a:avLst/>
            </a:prstGeom>
            <a:solidFill>
              <a:schemeClr val="bg1"/>
            </a:solidFill>
            <a:ln w="38100">
              <a:solidFill>
                <a:srgbClr val="008000"/>
              </a:solidFill>
            </a:ln>
          </p:spPr>
          <p:style>
            <a:lnRef idx="0">
              <a:scrgbClr r="0" g="0" b="0"/>
            </a:lnRef>
            <a:fillRef idx="0">
              <a:scrgbClr r="0" g="0" b="0"/>
            </a:fillRef>
            <a:effectRef idx="0">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s-CO" sz="1600"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Garantizar una vida sana y promover el bienestar para todos</a:t>
              </a:r>
              <a:endParaRPr lang="es-ES" sz="1600"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Rectángulo 7"/>
          <p:cNvSpPr/>
          <p:nvPr/>
        </p:nvSpPr>
        <p:spPr>
          <a:xfrm>
            <a:off x="8438058" y="2739692"/>
            <a:ext cx="3421846" cy="2653034"/>
          </a:xfrm>
          <a:prstGeom prst="rect">
            <a:avLst/>
          </a:prstGeom>
        </p:spPr>
        <p:txBody>
          <a:bodyPr wrap="square">
            <a:spAutoFit/>
          </a:bodyPr>
          <a:lstStyle/>
          <a:p>
            <a:pPr marL="285750" indent="-285750" defTabSz="800100">
              <a:lnSpc>
                <a:spcPct val="90000"/>
              </a:lnSpc>
              <a:spcAft>
                <a:spcPct val="35000"/>
              </a:spcAft>
              <a:buFont typeface="Courier New" charset="0"/>
              <a:buChar char="o"/>
              <a:defRPr/>
            </a:pPr>
            <a:r>
              <a:rPr lang="es-CO" sz="1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Ciudades inclusivas y seguras; </a:t>
            </a:r>
          </a:p>
          <a:p>
            <a:pPr marL="285750" indent="-285750" defTabSz="800100">
              <a:lnSpc>
                <a:spcPct val="90000"/>
              </a:lnSpc>
              <a:spcAft>
                <a:spcPct val="35000"/>
              </a:spcAft>
              <a:buFont typeface="Courier New" charset="0"/>
              <a:buChar char="o"/>
              <a:defRPr/>
            </a:pPr>
            <a:r>
              <a:rPr lang="es-CO" sz="1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Reducir el impacto ambiental negativo;</a:t>
            </a:r>
          </a:p>
          <a:p>
            <a:pPr marL="285750" indent="-285750" defTabSz="800100">
              <a:lnSpc>
                <a:spcPct val="90000"/>
              </a:lnSpc>
              <a:spcAft>
                <a:spcPct val="35000"/>
              </a:spcAft>
              <a:buFont typeface="Courier New" charset="0"/>
              <a:buChar char="o"/>
              <a:defRPr/>
            </a:pPr>
            <a:r>
              <a:rPr lang="es-CO" sz="1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Planificación participativa en los asentamientos humanos; </a:t>
            </a:r>
          </a:p>
          <a:p>
            <a:pPr marL="285750" indent="-285750" defTabSz="800100">
              <a:lnSpc>
                <a:spcPct val="90000"/>
              </a:lnSpc>
              <a:spcAft>
                <a:spcPct val="35000"/>
              </a:spcAft>
              <a:buFont typeface="Courier New" charset="0"/>
              <a:buChar char="o"/>
              <a:defRPr/>
            </a:pPr>
            <a:r>
              <a:rPr lang="es-CO" sz="1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por determinantes sociales;  </a:t>
            </a:r>
          </a:p>
          <a:p>
            <a:pPr marL="285750" indent="-285750" defTabSz="800100">
              <a:lnSpc>
                <a:spcPct val="90000"/>
              </a:lnSpc>
              <a:spcAft>
                <a:spcPct val="35000"/>
              </a:spcAft>
              <a:buFont typeface="Courier New" charset="0"/>
              <a:buChar char="o"/>
              <a:defRPr/>
            </a:pPr>
            <a:r>
              <a:rPr lang="es-CO" sz="1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pobreza, hambre, desigualdad de género</a:t>
            </a:r>
            <a:r>
              <a:rPr lang="es-CO" sz="16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690016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177664"/>
            <a:ext cx="12176760" cy="17955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TextBox 5"/>
          <p:cNvSpPr txBox="1"/>
          <p:nvPr/>
        </p:nvSpPr>
        <p:spPr>
          <a:xfrm>
            <a:off x="2346154" y="3431733"/>
            <a:ext cx="7499692" cy="1200329"/>
          </a:xfrm>
          <a:prstGeom prst="rect">
            <a:avLst/>
          </a:prstGeom>
          <a:noFill/>
        </p:spPr>
        <p:txBody>
          <a:bodyPr wrap="square" rtlCol="0">
            <a:spAutoFit/>
          </a:bodyPr>
          <a:lstStyle/>
          <a:p>
            <a:pPr algn="ctr"/>
            <a:r>
              <a:rPr lang="es-CO"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 Evolución de la concepción de la salud</a:t>
            </a:r>
            <a:endParaRPr lang="es-CO"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2908"/>
            <a:ext cx="12192000" cy="2264756"/>
          </a:xfrm>
          <a:prstGeom prst="rect">
            <a:avLst/>
          </a:prstGeom>
        </p:spPr>
      </p:pic>
    </p:spTree>
    <p:extLst>
      <p:ext uri="{BB962C8B-B14F-4D97-AF65-F5344CB8AC3E}">
        <p14:creationId xmlns:p14="http://schemas.microsoft.com/office/powerpoint/2010/main" val="3026163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MSPS 2018 16-1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ppt 2018-2022" id="{5F81BDB6-F060-4D15-96BD-86FF5124B86F}" vid="{BBCE1BFF-D969-4E9A-A549-F5F7433E1B2B}"/>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MSPS 2018 16-10</Template>
  <TotalTime>12033</TotalTime>
  <Words>2346</Words>
  <Application>Microsoft Office PowerPoint</Application>
  <PresentationFormat>Panorámica</PresentationFormat>
  <Paragraphs>273</Paragraphs>
  <Slides>32</Slides>
  <Notes>9</Notes>
  <HiddenSlides>1</HiddenSlides>
  <MMClips>0</MMClips>
  <ScaleCrop>false</ScaleCrop>
  <HeadingPairs>
    <vt:vector size="8" baseType="variant">
      <vt:variant>
        <vt:lpstr>Fuentes usadas</vt:lpstr>
      </vt:variant>
      <vt:variant>
        <vt:i4>13</vt:i4>
      </vt:variant>
      <vt:variant>
        <vt:lpstr>Tema</vt:lpstr>
      </vt:variant>
      <vt:variant>
        <vt:i4>2</vt:i4>
      </vt:variant>
      <vt:variant>
        <vt:lpstr>Servidores OLE incrustados</vt:lpstr>
      </vt:variant>
      <vt:variant>
        <vt:i4>2</vt:i4>
      </vt:variant>
      <vt:variant>
        <vt:lpstr>Títulos de diapositiva</vt:lpstr>
      </vt:variant>
      <vt:variant>
        <vt:i4>32</vt:i4>
      </vt:variant>
    </vt:vector>
  </HeadingPairs>
  <TitlesOfParts>
    <vt:vector size="49" baseType="lpstr">
      <vt:lpstr>MS PGothic</vt:lpstr>
      <vt:lpstr>Arial</vt:lpstr>
      <vt:lpstr>Arial Narrow</vt:lpstr>
      <vt:lpstr>Calibri</vt:lpstr>
      <vt:lpstr>Calibri Light</vt:lpstr>
      <vt:lpstr>Courier New</vt:lpstr>
      <vt:lpstr>Helvetica Neue</vt:lpstr>
      <vt:lpstr>Helvetica Neue Light</vt:lpstr>
      <vt:lpstr>Helvetica Neue Medium</vt:lpstr>
      <vt:lpstr>Tahoma</vt:lpstr>
      <vt:lpstr>Times New Roman</vt:lpstr>
      <vt:lpstr>Verdana</vt:lpstr>
      <vt:lpstr>Wingdings</vt:lpstr>
      <vt:lpstr>MSPS 2018 16-10</vt:lpstr>
      <vt:lpstr>White</vt:lpstr>
      <vt:lpstr>Hoja de cálculo</vt:lpstr>
      <vt:lpstr>Chart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beda</dc:creator>
  <cp:lastModifiedBy>sdtoval</cp:lastModifiedBy>
  <cp:revision>986</cp:revision>
  <dcterms:created xsi:type="dcterms:W3CDTF">2015-03-22T23:41:12Z</dcterms:created>
  <dcterms:modified xsi:type="dcterms:W3CDTF">2018-09-26T18:52:53Z</dcterms:modified>
</cp:coreProperties>
</file>